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37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6955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th" sz="1000">
                <a:solidFill>
                  <a:schemeClr val="dk2"/>
                </a:solidFill>
              </a:rPr>
              <a:t>‹#›</a:t>
            </a:fld>
            <a:endParaRPr lang="th" sz="1000">
              <a:solidFill>
                <a:schemeClr val="dk2"/>
              </a:solidFill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95325" y="0"/>
            <a:ext cx="848675" cy="792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tefankrause.net/js-frameworks-benchmark4/webdriver-ts/tabl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s/search/?q=vue&amp;src=uk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s/search/?q=vue&amp;src=uk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18583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Green Stack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98545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By Apaichon Punopas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75" y="1412781"/>
            <a:ext cx="2460308" cy="151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487" y="1318451"/>
            <a:ext cx="1808838" cy="160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528" y="1858367"/>
            <a:ext cx="2743487" cy="121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529" y="1635828"/>
            <a:ext cx="3232945" cy="6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5325" y="0"/>
            <a:ext cx="84867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IMG_595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643" y="3014293"/>
            <a:ext cx="1608675" cy="16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Who Uses Vue.js?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Facebook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Xiaomi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 Alibaba (on some of its landing pages)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WizzAir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EuroNews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Grammarly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Gitlab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Laracasts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874825" y="4626100"/>
            <a:ext cx="5866200" cy="3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Credit by : https://10clouds.com/blog/vuejs-angular-react/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getSearchCondition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{condition: {}}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.textSearch.length &gt;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condition.condition =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'$or'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667625" y="1945975"/>
            <a:ext cx="2407500" cy="1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onRemoveClicked (item)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 = item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.msgDelete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`Are you sure to delete contact of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.contact.firstName 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' ' 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.contact.lastName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[y/n] ?`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'#confirmModal'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).modal(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'show'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667625" y="1942250"/>
            <a:ext cx="8109300" cy="62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onOKClicked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{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.contact.id}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'#confirmModal'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).modal(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'hide'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contactsApi.remove(condition)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result.data.ok ===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 = {}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contactsStore.dispatch(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.getContact({condition: {}})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result.statusText)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}).catch((result)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JSON.stringify(result))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372150" y="1624900"/>
            <a:ext cx="8109300" cy="322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watch: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getCurrentPage: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(val)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.getSearchCondition()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condition.currentPage = (val &lt;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val)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634800" y="2321025"/>
            <a:ext cx="3489900" cy="27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33" name="Shape 933"/>
          <p:cNvSpPr/>
          <p:nvPr/>
        </p:nvSpPr>
        <p:spPr>
          <a:xfrm>
            <a:off x="634775" y="1493550"/>
            <a:ext cx="8646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Edit Button</a:t>
            </a:r>
          </a:p>
        </p:txBody>
      </p:sp>
      <p:sp>
        <p:nvSpPr>
          <p:cNvPr id="934" name="Shape 934"/>
          <p:cNvSpPr/>
          <p:nvPr/>
        </p:nvSpPr>
        <p:spPr>
          <a:xfrm>
            <a:off x="19362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Pages/Contacts</a:t>
            </a:r>
          </a:p>
        </p:txBody>
      </p:sp>
      <p:sp>
        <p:nvSpPr>
          <p:cNvPr id="935" name="Shape 935"/>
          <p:cNvSpPr/>
          <p:nvPr/>
        </p:nvSpPr>
        <p:spPr>
          <a:xfrm>
            <a:off x="318302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Stores/Contacts</a:t>
            </a:r>
          </a:p>
        </p:txBody>
      </p:sp>
      <p:sp>
        <p:nvSpPr>
          <p:cNvPr id="936" name="Shape 936"/>
          <p:cNvSpPr/>
          <p:nvPr/>
        </p:nvSpPr>
        <p:spPr>
          <a:xfrm>
            <a:off x="45829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api/Contacts</a:t>
            </a:r>
          </a:p>
        </p:txBody>
      </p:sp>
      <p:sp>
        <p:nvSpPr>
          <p:cNvPr id="937" name="Shape 937"/>
          <p:cNvSpPr/>
          <p:nvPr/>
        </p:nvSpPr>
        <p:spPr>
          <a:xfrm>
            <a:off x="59063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Rest Api</a:t>
            </a:r>
          </a:p>
        </p:txBody>
      </p:sp>
      <p:sp>
        <p:nvSpPr>
          <p:cNvPr id="938" name="Shape 938"/>
          <p:cNvSpPr/>
          <p:nvPr/>
        </p:nvSpPr>
        <p:spPr>
          <a:xfrm>
            <a:off x="72953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MongoDB</a:t>
            </a:r>
          </a:p>
        </p:txBody>
      </p:sp>
      <p:cxnSp>
        <p:nvCxnSpPr>
          <p:cNvPr id="939" name="Shape 939"/>
          <p:cNvCxnSpPr/>
          <p:nvPr/>
        </p:nvCxnSpPr>
        <p:spPr>
          <a:xfrm>
            <a:off x="1064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24236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3670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2" name="Shape 942"/>
          <p:cNvCxnSpPr/>
          <p:nvPr/>
        </p:nvCxnSpPr>
        <p:spPr>
          <a:xfrm>
            <a:off x="63937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3" name="Shape 943"/>
          <p:cNvCxnSpPr/>
          <p:nvPr/>
        </p:nvCxnSpPr>
        <p:spPr>
          <a:xfrm>
            <a:off x="77827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4" name="Shape 944"/>
          <p:cNvCxnSpPr/>
          <p:nvPr/>
        </p:nvCxnSpPr>
        <p:spPr>
          <a:xfrm>
            <a:off x="1064375" y="2374075"/>
            <a:ext cx="1354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5" name="Shape 945"/>
          <p:cNvSpPr txBox="1"/>
          <p:nvPr/>
        </p:nvSpPr>
        <p:spPr>
          <a:xfrm>
            <a:off x="1069400" y="1983000"/>
            <a:ext cx="13542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onEditClicked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2423600" y="1983550"/>
            <a:ext cx="1505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openContactEditor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47" name="Shape 947"/>
          <p:cNvCxnSpPr/>
          <p:nvPr/>
        </p:nvCxnSpPr>
        <p:spPr>
          <a:xfrm>
            <a:off x="2429550" y="2839625"/>
            <a:ext cx="2637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8" name="Shape 948"/>
          <p:cNvCxnSpPr/>
          <p:nvPr/>
        </p:nvCxnSpPr>
        <p:spPr>
          <a:xfrm>
            <a:off x="5099800" y="2839625"/>
            <a:ext cx="125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9" name="Shape 949"/>
          <p:cNvCxnSpPr/>
          <p:nvPr/>
        </p:nvCxnSpPr>
        <p:spPr>
          <a:xfrm>
            <a:off x="6398662" y="2839625"/>
            <a:ext cx="137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0" name="Shape 950"/>
          <p:cNvSpPr txBox="1"/>
          <p:nvPr/>
        </p:nvSpPr>
        <p:spPr>
          <a:xfrm>
            <a:off x="5135600" y="2477650"/>
            <a:ext cx="770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 txBox="1"/>
          <p:nvPr/>
        </p:nvSpPr>
        <p:spPr>
          <a:xfrm>
            <a:off x="6393700" y="247765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/contacts/update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52" name="Shape 952"/>
          <p:cNvCxnSpPr/>
          <p:nvPr/>
        </p:nvCxnSpPr>
        <p:spPr>
          <a:xfrm rot="10800000">
            <a:off x="6398825" y="3363350"/>
            <a:ext cx="13788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470275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db.contacts.update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54" name="Shape 954"/>
          <p:cNvCxnSpPr/>
          <p:nvPr/>
        </p:nvCxnSpPr>
        <p:spPr>
          <a:xfrm rot="10800000">
            <a:off x="5077900" y="3364850"/>
            <a:ext cx="12807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5" name="Shape 955"/>
          <p:cNvSpPr txBox="1"/>
          <p:nvPr/>
        </p:nvSpPr>
        <p:spPr>
          <a:xfrm>
            <a:off x="5266900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res.send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56" name="Shape 956"/>
          <p:cNvCxnSpPr/>
          <p:nvPr/>
        </p:nvCxnSpPr>
        <p:spPr>
          <a:xfrm rot="10800000">
            <a:off x="2440487" y="3354050"/>
            <a:ext cx="2574000" cy="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7" name="Shape 957"/>
          <p:cNvCxnSpPr/>
          <p:nvPr/>
        </p:nvCxnSpPr>
        <p:spPr>
          <a:xfrm>
            <a:off x="2451600" y="4045350"/>
            <a:ext cx="2604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8" name="Shape 958"/>
          <p:cNvSpPr txBox="1"/>
          <p:nvPr/>
        </p:nvSpPr>
        <p:spPr>
          <a:xfrm>
            <a:off x="2488150" y="3713500"/>
            <a:ext cx="12588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getContact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59" name="Shape 959"/>
          <p:cNvCxnSpPr/>
          <p:nvPr/>
        </p:nvCxnSpPr>
        <p:spPr>
          <a:xfrm>
            <a:off x="50703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0" name="Shape 960"/>
          <p:cNvSpPr/>
          <p:nvPr/>
        </p:nvSpPr>
        <p:spPr>
          <a:xfrm>
            <a:off x="1936250" y="261960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th" sz="800"/>
              <a:t>onSaveClicked</a:t>
            </a:r>
          </a:p>
        </p:txBody>
      </p:sp>
      <p:cxnSp>
        <p:nvCxnSpPr>
          <p:cNvPr id="961" name="Shape 961"/>
          <p:cNvCxnSpPr/>
          <p:nvPr/>
        </p:nvCxnSpPr>
        <p:spPr>
          <a:xfrm rot="10800000" flipH="1">
            <a:off x="2451600" y="4426350"/>
            <a:ext cx="12036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488144" y="4076131"/>
            <a:ext cx="29178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775" y="1493550"/>
            <a:ext cx="8646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Delete Button</a:t>
            </a:r>
          </a:p>
        </p:txBody>
      </p:sp>
      <p:sp>
        <p:nvSpPr>
          <p:cNvPr id="969" name="Shape 969"/>
          <p:cNvSpPr/>
          <p:nvPr/>
        </p:nvSpPr>
        <p:spPr>
          <a:xfrm>
            <a:off x="19362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Pages/Contacts</a:t>
            </a:r>
          </a:p>
        </p:txBody>
      </p:sp>
      <p:sp>
        <p:nvSpPr>
          <p:cNvPr id="970" name="Shape 970"/>
          <p:cNvSpPr/>
          <p:nvPr/>
        </p:nvSpPr>
        <p:spPr>
          <a:xfrm>
            <a:off x="318302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Stores/Contacts</a:t>
            </a:r>
          </a:p>
        </p:txBody>
      </p:sp>
      <p:sp>
        <p:nvSpPr>
          <p:cNvPr id="971" name="Shape 971"/>
          <p:cNvSpPr/>
          <p:nvPr/>
        </p:nvSpPr>
        <p:spPr>
          <a:xfrm>
            <a:off x="45829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api/Contacts</a:t>
            </a:r>
          </a:p>
        </p:txBody>
      </p:sp>
      <p:sp>
        <p:nvSpPr>
          <p:cNvPr id="972" name="Shape 972"/>
          <p:cNvSpPr/>
          <p:nvPr/>
        </p:nvSpPr>
        <p:spPr>
          <a:xfrm>
            <a:off x="59063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Rest Api</a:t>
            </a:r>
          </a:p>
        </p:txBody>
      </p:sp>
      <p:sp>
        <p:nvSpPr>
          <p:cNvPr id="973" name="Shape 973"/>
          <p:cNvSpPr/>
          <p:nvPr/>
        </p:nvSpPr>
        <p:spPr>
          <a:xfrm>
            <a:off x="72953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MongoDB</a:t>
            </a:r>
          </a:p>
        </p:txBody>
      </p:sp>
      <p:cxnSp>
        <p:nvCxnSpPr>
          <p:cNvPr id="974" name="Shape 974"/>
          <p:cNvCxnSpPr/>
          <p:nvPr/>
        </p:nvCxnSpPr>
        <p:spPr>
          <a:xfrm>
            <a:off x="1064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5" name="Shape 975"/>
          <p:cNvCxnSpPr/>
          <p:nvPr/>
        </p:nvCxnSpPr>
        <p:spPr>
          <a:xfrm>
            <a:off x="24236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6" name="Shape 976"/>
          <p:cNvCxnSpPr/>
          <p:nvPr/>
        </p:nvCxnSpPr>
        <p:spPr>
          <a:xfrm>
            <a:off x="3670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7" name="Shape 977"/>
          <p:cNvCxnSpPr/>
          <p:nvPr/>
        </p:nvCxnSpPr>
        <p:spPr>
          <a:xfrm>
            <a:off x="63937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8" name="Shape 978"/>
          <p:cNvCxnSpPr/>
          <p:nvPr/>
        </p:nvCxnSpPr>
        <p:spPr>
          <a:xfrm>
            <a:off x="77827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9" name="Shape 979"/>
          <p:cNvCxnSpPr/>
          <p:nvPr/>
        </p:nvCxnSpPr>
        <p:spPr>
          <a:xfrm>
            <a:off x="1064375" y="2374075"/>
            <a:ext cx="1354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0" name="Shape 980"/>
          <p:cNvSpPr txBox="1"/>
          <p:nvPr/>
        </p:nvSpPr>
        <p:spPr>
          <a:xfrm>
            <a:off x="1069400" y="1983000"/>
            <a:ext cx="13542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onRemoveClicked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2423600" y="1983550"/>
            <a:ext cx="1505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openConfirmModal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82" name="Shape 982"/>
          <p:cNvCxnSpPr/>
          <p:nvPr/>
        </p:nvCxnSpPr>
        <p:spPr>
          <a:xfrm>
            <a:off x="2429550" y="2839625"/>
            <a:ext cx="2637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3" name="Shape 983"/>
          <p:cNvCxnSpPr/>
          <p:nvPr/>
        </p:nvCxnSpPr>
        <p:spPr>
          <a:xfrm>
            <a:off x="5099800" y="2839625"/>
            <a:ext cx="125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4" name="Shape 984"/>
          <p:cNvCxnSpPr/>
          <p:nvPr/>
        </p:nvCxnSpPr>
        <p:spPr>
          <a:xfrm>
            <a:off x="6398662" y="2839625"/>
            <a:ext cx="137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5" name="Shape 985"/>
          <p:cNvSpPr txBox="1"/>
          <p:nvPr/>
        </p:nvSpPr>
        <p:spPr>
          <a:xfrm>
            <a:off x="5135600" y="2477650"/>
            <a:ext cx="770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 txBox="1"/>
          <p:nvPr/>
        </p:nvSpPr>
        <p:spPr>
          <a:xfrm>
            <a:off x="6393700" y="247765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/contacts/delete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87" name="Shape 987"/>
          <p:cNvCxnSpPr/>
          <p:nvPr/>
        </p:nvCxnSpPr>
        <p:spPr>
          <a:xfrm rot="10800000">
            <a:off x="6398825" y="3363350"/>
            <a:ext cx="13788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8" name="Shape 988"/>
          <p:cNvSpPr txBox="1"/>
          <p:nvPr/>
        </p:nvSpPr>
        <p:spPr>
          <a:xfrm>
            <a:off x="6470275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db.contacts.delete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89" name="Shape 989"/>
          <p:cNvCxnSpPr/>
          <p:nvPr/>
        </p:nvCxnSpPr>
        <p:spPr>
          <a:xfrm rot="10800000">
            <a:off x="5077900" y="3364850"/>
            <a:ext cx="12807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0" name="Shape 990"/>
          <p:cNvSpPr txBox="1"/>
          <p:nvPr/>
        </p:nvSpPr>
        <p:spPr>
          <a:xfrm>
            <a:off x="5266900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res.send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91" name="Shape 991"/>
          <p:cNvCxnSpPr/>
          <p:nvPr/>
        </p:nvCxnSpPr>
        <p:spPr>
          <a:xfrm rot="10800000">
            <a:off x="2440487" y="3354050"/>
            <a:ext cx="2574000" cy="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2" name="Shape 992"/>
          <p:cNvCxnSpPr/>
          <p:nvPr/>
        </p:nvCxnSpPr>
        <p:spPr>
          <a:xfrm>
            <a:off x="2444812" y="4386300"/>
            <a:ext cx="2604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3" name="Shape 993"/>
          <p:cNvSpPr txBox="1"/>
          <p:nvPr/>
        </p:nvSpPr>
        <p:spPr>
          <a:xfrm>
            <a:off x="2437950" y="4043500"/>
            <a:ext cx="12588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getContact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94" name="Shape 994"/>
          <p:cNvCxnSpPr/>
          <p:nvPr/>
        </p:nvCxnSpPr>
        <p:spPr>
          <a:xfrm>
            <a:off x="50703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5" name="Shape 995"/>
          <p:cNvSpPr/>
          <p:nvPr/>
        </p:nvSpPr>
        <p:spPr>
          <a:xfrm>
            <a:off x="1936250" y="261960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th" sz="800"/>
              <a:t>onOKClicked</a:t>
            </a:r>
          </a:p>
        </p:txBody>
      </p:sp>
      <p:cxnSp>
        <p:nvCxnSpPr>
          <p:cNvPr id="996" name="Shape 996"/>
          <p:cNvCxnSpPr/>
          <p:nvPr/>
        </p:nvCxnSpPr>
        <p:spPr>
          <a:xfrm rot="10800000" flipH="1">
            <a:off x="2445175" y="3884500"/>
            <a:ext cx="12036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7" name="Shape 997"/>
          <p:cNvSpPr txBox="1"/>
          <p:nvPr/>
        </p:nvSpPr>
        <p:spPr>
          <a:xfrm>
            <a:off x="2445169" y="3481731"/>
            <a:ext cx="29178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Basic Security</a:t>
            </a:r>
          </a:p>
        </p:txBody>
      </p:sp>
      <p:sp>
        <p:nvSpPr>
          <p:cNvPr id="1003" name="Shape 10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b="1" i="1" u="sng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Create User for authentication.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Create Timelive index to keep session logged in.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Stop Mongo database and restart with authentication mode.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db.createUser(</a:t>
            </a:r>
          </a:p>
          <a:p>
            <a:pPr marL="9144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13716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"apaichon"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716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pwd: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"passw0rd"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716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roles: [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"readWrite"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"dbAdmin"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]</a:t>
            </a:r>
          </a:p>
          <a:p>
            <a:pPr marL="9144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db.loginSession.createIndex({"logon":1},{"expireAfterSeconds":300})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./mongod --dbpath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'&lt;</a:t>
            </a:r>
            <a:r>
              <a:rPr lang="th" sz="900" i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dbpath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--auth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686175" y="2197325"/>
            <a:ext cx="5389200" cy="151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686175" y="3794300"/>
            <a:ext cx="5389200" cy="42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97275" y="3856250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1007" name="Shape 1007"/>
          <p:cNvSpPr/>
          <p:nvPr/>
        </p:nvSpPr>
        <p:spPr>
          <a:xfrm>
            <a:off x="426100" y="2528725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1</a:t>
            </a:r>
          </a:p>
        </p:txBody>
      </p:sp>
      <p:sp>
        <p:nvSpPr>
          <p:cNvPr id="1008" name="Shape 1008"/>
          <p:cNvSpPr/>
          <p:nvPr/>
        </p:nvSpPr>
        <p:spPr>
          <a:xfrm>
            <a:off x="686175" y="4401575"/>
            <a:ext cx="5389200" cy="42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497275" y="4463525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3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Basic Security</a:t>
            </a:r>
          </a:p>
        </p:txBody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b="1" i="1" u="sng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Create User for authentication.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Create Timelive index to keep session logged in.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Stop Mongo database and restart with authentication mode.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db.createUser(</a:t>
            </a:r>
          </a:p>
          <a:p>
            <a:pPr marL="914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13716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"apaichon"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716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pwd: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"passw0rd"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716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roles: [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"readWrite"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"dbAdmin"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]</a:t>
            </a:r>
          </a:p>
          <a:p>
            <a:pPr marL="914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db.loginSession.createIndex({"logon":1},{"expireAfterSeconds":300})</a:t>
            </a: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./mongod --dbpath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'&lt;</a:t>
            </a:r>
            <a:r>
              <a:rPr lang="th" sz="900" i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dbpath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--auth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686175" y="2197325"/>
            <a:ext cx="5389200" cy="151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7" name="Shape 1017"/>
          <p:cNvSpPr/>
          <p:nvPr/>
        </p:nvSpPr>
        <p:spPr>
          <a:xfrm>
            <a:off x="686175" y="3794300"/>
            <a:ext cx="5389200" cy="42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8" name="Shape 1018"/>
          <p:cNvSpPr/>
          <p:nvPr/>
        </p:nvSpPr>
        <p:spPr>
          <a:xfrm>
            <a:off x="497275" y="3856250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1019" name="Shape 1019"/>
          <p:cNvSpPr/>
          <p:nvPr/>
        </p:nvSpPr>
        <p:spPr>
          <a:xfrm>
            <a:off x="426100" y="2528725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1</a:t>
            </a:r>
          </a:p>
        </p:txBody>
      </p:sp>
      <p:sp>
        <p:nvSpPr>
          <p:cNvPr id="1020" name="Shape 1020"/>
          <p:cNvSpPr/>
          <p:nvPr/>
        </p:nvSpPr>
        <p:spPr>
          <a:xfrm>
            <a:off x="686175" y="4401575"/>
            <a:ext cx="5389200" cy="42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21" name="Shape 1021"/>
          <p:cNvSpPr/>
          <p:nvPr/>
        </p:nvSpPr>
        <p:spPr>
          <a:xfrm>
            <a:off x="497275" y="4463525"/>
            <a:ext cx="312300" cy="29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VueJS Cli Installation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</a:rPr>
              <a:t>Open Terminal</a:t>
            </a:r>
          </a:p>
          <a:p>
            <a:pPr marR="152400" lvl="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725775" y="1662775"/>
            <a:ext cx="7474800" cy="312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solidFill>
                  <a:srgbClr val="00FF00"/>
                </a:solidFill>
              </a:rPr>
              <a:t># install vue-cli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$ npm install --global vue-cli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# create a new project using the "webpack" template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$ vue init webpack my-project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# install dependencies and go!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$ cd my-project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$ npm install</a:t>
            </a:r>
            <a:br>
              <a:rPr lang="th">
                <a:solidFill>
                  <a:srgbClr val="00FF00"/>
                </a:solidFill>
              </a:rPr>
            </a:br>
            <a:r>
              <a:rPr lang="th">
                <a:solidFill>
                  <a:srgbClr val="00FF00"/>
                </a:solidFill>
              </a:rPr>
              <a:t>$ npm run dev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Component Thinking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846350" y="1152475"/>
            <a:ext cx="4986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175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Reusable</a:t>
            </a:r>
          </a:p>
          <a:p>
            <a:pPr marL="457200" marR="152400" lvl="0" indent="-3175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Maintainable</a:t>
            </a:r>
          </a:p>
          <a:p>
            <a:pPr marL="457200" marR="152400" lvl="0" indent="-3175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rgbClr val="333333"/>
              </a:buClr>
              <a:buSzPct val="100000"/>
              <a:buFont typeface="Trebuchet MS"/>
            </a:pPr>
            <a:r>
              <a:rPr lang="th" sz="14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 independent</a:t>
            </a:r>
          </a:p>
          <a:p>
            <a:pPr marL="457200" marR="152400" lvl="0" indent="-3175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rgbClr val="333333"/>
              </a:buClr>
              <a:buSzPct val="100000"/>
              <a:buFont typeface="Trebuchet MS"/>
            </a:pPr>
            <a:r>
              <a:rPr lang="th" sz="14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Encapsulation mechanism </a:t>
            </a:r>
          </a:p>
        </p:txBody>
      </p:sp>
      <p:pic>
        <p:nvPicPr>
          <p:cNvPr id="144" name="Shape 144" descr="VueCR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5" y="942337"/>
            <a:ext cx="3191525" cy="38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Component Thinking</a:t>
            </a:r>
          </a:p>
        </p:txBody>
      </p:sp>
      <p:pic>
        <p:nvPicPr>
          <p:cNvPr id="150" name="Shape 150" descr="VueCR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5" y="942337"/>
            <a:ext cx="3191525" cy="38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11300" y="1372510"/>
            <a:ext cx="3191400" cy="15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78950" y="1529875"/>
            <a:ext cx="3123600" cy="15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46750" y="1737775"/>
            <a:ext cx="2876400" cy="15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70550" y="1945675"/>
            <a:ext cx="3191400" cy="261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616925" y="2001300"/>
            <a:ext cx="943500" cy="119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6" name="Shape 156"/>
          <p:cNvCxnSpPr>
            <a:endCxn id="157" idx="1"/>
          </p:cNvCxnSpPr>
          <p:nvPr/>
        </p:nvCxnSpPr>
        <p:spPr>
          <a:xfrm rot="10800000" flipH="1">
            <a:off x="3602575" y="1441775"/>
            <a:ext cx="1937100" cy="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7" name="Shape 157"/>
          <p:cNvSpPr txBox="1"/>
          <p:nvPr/>
        </p:nvSpPr>
        <p:spPr>
          <a:xfrm>
            <a:off x="5539675" y="1260275"/>
            <a:ext cx="10887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Menu Bar</a:t>
            </a:r>
          </a:p>
        </p:txBody>
      </p:sp>
      <p:cxnSp>
        <p:nvCxnSpPr>
          <p:cNvPr id="158" name="Shape 158"/>
          <p:cNvCxnSpPr>
            <a:endCxn id="159" idx="1"/>
          </p:cNvCxnSpPr>
          <p:nvPr/>
        </p:nvCxnSpPr>
        <p:spPr>
          <a:xfrm>
            <a:off x="3700900" y="1611775"/>
            <a:ext cx="1859700" cy="204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9" name="Shape 159"/>
          <p:cNvSpPr txBox="1"/>
          <p:nvPr/>
        </p:nvSpPr>
        <p:spPr>
          <a:xfrm>
            <a:off x="5560600" y="1634875"/>
            <a:ext cx="14655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Search Panel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664625" y="2125950"/>
            <a:ext cx="14655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Data Pager</a:t>
            </a:r>
          </a:p>
        </p:txBody>
      </p:sp>
      <p:cxnSp>
        <p:nvCxnSpPr>
          <p:cNvPr id="161" name="Shape 161"/>
          <p:cNvCxnSpPr>
            <a:endCxn id="160" idx="1"/>
          </p:cNvCxnSpPr>
          <p:nvPr/>
        </p:nvCxnSpPr>
        <p:spPr>
          <a:xfrm>
            <a:off x="3561925" y="1816350"/>
            <a:ext cx="2102700" cy="49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2" name="Shape 162"/>
          <p:cNvSpPr txBox="1"/>
          <p:nvPr/>
        </p:nvSpPr>
        <p:spPr>
          <a:xfrm>
            <a:off x="5732525" y="2468250"/>
            <a:ext cx="14655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Card Item</a:t>
            </a:r>
          </a:p>
        </p:txBody>
      </p:sp>
      <p:cxnSp>
        <p:nvCxnSpPr>
          <p:cNvPr id="163" name="Shape 163"/>
          <p:cNvCxnSpPr>
            <a:stCxn id="155" idx="3"/>
            <a:endCxn id="162" idx="1"/>
          </p:cNvCxnSpPr>
          <p:nvPr/>
        </p:nvCxnSpPr>
        <p:spPr>
          <a:xfrm>
            <a:off x="1560425" y="2600100"/>
            <a:ext cx="4172100" cy="4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" name="Shape 164"/>
          <p:cNvCxnSpPr/>
          <p:nvPr/>
        </p:nvCxnSpPr>
        <p:spPr>
          <a:xfrm>
            <a:off x="3628650" y="3513350"/>
            <a:ext cx="2007900" cy="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5" name="Shape 165"/>
          <p:cNvSpPr txBox="1"/>
          <p:nvPr/>
        </p:nvSpPr>
        <p:spPr>
          <a:xfrm>
            <a:off x="5732525" y="3338450"/>
            <a:ext cx="14655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Card List</a:t>
            </a:r>
          </a:p>
        </p:txBody>
      </p:sp>
      <p:sp>
        <p:nvSpPr>
          <p:cNvPr id="166" name="Shape 166"/>
          <p:cNvSpPr/>
          <p:nvPr/>
        </p:nvSpPr>
        <p:spPr>
          <a:xfrm>
            <a:off x="389250" y="1550725"/>
            <a:ext cx="3311700" cy="3147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7" name="Shape 167"/>
          <p:cNvCxnSpPr/>
          <p:nvPr/>
        </p:nvCxnSpPr>
        <p:spPr>
          <a:xfrm rot="10800000" flipH="1">
            <a:off x="3724625" y="3053650"/>
            <a:ext cx="3520500" cy="19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8" name="Shape 168"/>
          <p:cNvSpPr txBox="1"/>
          <p:nvPr/>
        </p:nvSpPr>
        <p:spPr>
          <a:xfrm>
            <a:off x="7245125" y="2881750"/>
            <a:ext cx="1465500" cy="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Contacts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Install other libraries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th"/>
              <a:t>semantic-ui-css</a:t>
            </a:r>
          </a:p>
          <a:p>
            <a:pPr marL="457200" lvl="0" indent="-228600">
              <a:spcBef>
                <a:spcPts val="0"/>
              </a:spcBef>
            </a:pPr>
            <a:r>
              <a:rPr lang="th"/>
              <a:t>jquery</a:t>
            </a:r>
          </a:p>
          <a:p>
            <a:pPr marL="457200" lvl="0" indent="-228600">
              <a:spcBef>
                <a:spcPts val="0"/>
              </a:spcBef>
            </a:pPr>
            <a:r>
              <a:rPr lang="th"/>
              <a:t>vuex</a:t>
            </a:r>
          </a:p>
          <a:p>
            <a:pPr marL="457200" lvl="0" indent="-228600">
              <a:spcBef>
                <a:spcPts val="0"/>
              </a:spcBef>
            </a:pPr>
            <a:r>
              <a:rPr lang="th"/>
              <a:t>mongodb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axios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587225" y="3084500"/>
            <a:ext cx="6204900" cy="111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>
                <a:solidFill>
                  <a:srgbClr val="00FF00"/>
                </a:solidFill>
              </a:rPr>
              <a:t>$ npm install semantic-ui-css jquery vuex mongodb axios --save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Use Semantic UI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 smtClean="0">
                <a:solidFill>
                  <a:srgbClr val="00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src/main.</a:t>
            </a:r>
            <a:r>
              <a:rPr lang="en-US" i="1" u="sng" dirty="0" err="1" smtClean="0">
                <a:solidFill>
                  <a:srgbClr val="00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</a:t>
            </a:r>
            <a:endParaRPr lang="th" i="1" u="sng" dirty="0">
              <a:solidFill>
                <a:srgbClr val="00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'vue'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App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'./App'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router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'./router'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'../node_modules/semantic-ui-css/semantic.min.css'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Vue.config.productionTip =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endParaRPr sz="9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2" name="Shape 182"/>
          <p:cNvSpPr/>
          <p:nvPr/>
        </p:nvSpPr>
        <p:spPr>
          <a:xfrm>
            <a:off x="399175" y="2553575"/>
            <a:ext cx="4439100" cy="18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983300" y="1420875"/>
            <a:ext cx="2189400" cy="653100"/>
          </a:xfrm>
          <a:prstGeom prst="wedgeRoundRectCallout">
            <a:avLst>
              <a:gd name="adj1" fmla="val -71545"/>
              <a:gd name="adj2" fmla="val 122236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42B98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Add code here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11700" y="45000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https://semantic-ui.com/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menubar component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src/components/MenuBar.vue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stackable menu inverted"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"item"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"../assets/logo.png"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"item"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 menu"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"item"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primary button"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i="1" u="sng" dirty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menubar component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src/components/MenuBar.vue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'menubar'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Menu Bar'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u="sng" dirty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390200" y="3114825"/>
            <a:ext cx="4439100" cy="169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Setup Webpack to available jQuery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57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build/webpack.dev.conf.js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module.exports = merge(baseWebpackConfig,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module: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rules: utils.styleLoaders({ sourceMap: config.dev.cssSourceMap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cheap-module-eval-source-map is faster for development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devtool: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'#cheap-module-eval-source-map'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plugins: [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webpack.ProvidePlugin({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"jquery"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"jQuery"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"jquery"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"window.jQuery"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"jquery"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semantic: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'semantic-ui-css'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Semantic: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'semantic-ui-css'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'semantic-ui'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'semantic-ui-css'</a:t>
            </a:r>
          </a:p>
          <a:p>
            <a:pPr marL="45720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Course Outline Day 1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Mongo DB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Introduction of NoSQL and MongoDB.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MongoDB and Administration Tools Installation.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CRUD Command. (Create, Read, Update, Delete)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----------------------------------Break-----------------------------------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Document Validator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Query with Condition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-----------------------------------Launch --------------------------------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Node JS + Express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Introduction of NodeJS and Express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NodeJS Installation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Javascript ES6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-----------------------------------Break -----------------------------------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Rest API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Rest API with MongoDB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390200" y="3250575"/>
            <a:ext cx="4439100" cy="41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Add menubar in App.vue for use every pages.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src/App.vue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&lt;menubar&gt;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&lt;/menubar&gt;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&lt;router-view&gt;&lt;/router-view&gt;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semantic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'../node_modules/semantic-ui-css'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menubar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'./components/MenuBar'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'app'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 semantic, menubar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i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90200" y="2109825"/>
            <a:ext cx="4439100" cy="18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49600" y="4169475"/>
            <a:ext cx="4439100" cy="18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437125" y="2356125"/>
            <a:ext cx="2621100" cy="653100"/>
          </a:xfrm>
          <a:prstGeom prst="wedgeRoundRectCallout">
            <a:avLst>
              <a:gd name="adj1" fmla="val -73082"/>
              <a:gd name="adj2" fmla="val 104203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42B98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import to reuse component</a:t>
            </a:r>
          </a:p>
        </p:txBody>
      </p:sp>
      <p:sp>
        <p:nvSpPr>
          <p:cNvPr id="214" name="Shape 214"/>
          <p:cNvSpPr/>
          <p:nvPr/>
        </p:nvSpPr>
        <p:spPr>
          <a:xfrm>
            <a:off x="5529000" y="3250575"/>
            <a:ext cx="2621100" cy="653100"/>
          </a:xfrm>
          <a:prstGeom prst="wedgeRoundRectCallout">
            <a:avLst>
              <a:gd name="adj1" fmla="val -73082"/>
              <a:gd name="adj2" fmla="val 104203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42B98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register  component in scope</a:t>
            </a:r>
          </a:p>
        </p:txBody>
      </p:sp>
      <p:sp>
        <p:nvSpPr>
          <p:cNvPr id="215" name="Shape 215"/>
          <p:cNvSpPr/>
          <p:nvPr/>
        </p:nvSpPr>
        <p:spPr>
          <a:xfrm>
            <a:off x="5479700" y="1194300"/>
            <a:ext cx="2621100" cy="653100"/>
          </a:xfrm>
          <a:prstGeom prst="wedgeRoundRectCallout">
            <a:avLst>
              <a:gd name="adj1" fmla="val -73082"/>
              <a:gd name="adj2" fmla="val 104203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42B98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setup component tag like html</a:t>
            </a:r>
          </a:p>
        </p:txBody>
      </p:sp>
      <p:sp>
        <p:nvSpPr>
          <p:cNvPr id="216" name="Shape 216"/>
          <p:cNvSpPr/>
          <p:nvPr/>
        </p:nvSpPr>
        <p:spPr>
          <a:xfrm>
            <a:off x="5022525" y="251287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1</a:t>
            </a:r>
          </a:p>
        </p:txBody>
      </p:sp>
      <p:sp>
        <p:nvSpPr>
          <p:cNvPr id="217" name="Shape 217"/>
          <p:cNvSpPr/>
          <p:nvPr/>
        </p:nvSpPr>
        <p:spPr>
          <a:xfrm>
            <a:off x="5022525" y="343207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  <p:sp>
        <p:nvSpPr>
          <p:cNvPr id="218" name="Shape 218"/>
          <p:cNvSpPr/>
          <p:nvPr/>
        </p:nvSpPr>
        <p:spPr>
          <a:xfrm>
            <a:off x="5022525" y="1351050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3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25" y="4703625"/>
            <a:ext cx="7190337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Main parts of component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b="1">
                <a:latin typeface="Trebuchet MS"/>
                <a:ea typeface="Trebuchet MS"/>
                <a:cs typeface="Trebuchet MS"/>
                <a:sym typeface="Trebuchet MS"/>
              </a:rPr>
              <a:t>Template</a:t>
            </a:r>
          </a:p>
          <a:p>
            <a:pPr lvl="0">
              <a:spcBef>
                <a:spcPts val="0"/>
              </a:spcBef>
              <a:buNone/>
            </a:pP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Vue.js uses an </a:t>
            </a:r>
            <a:r>
              <a:rPr lang="th" sz="1200" b="1">
                <a:latin typeface="Trebuchet MS"/>
                <a:ea typeface="Trebuchet MS"/>
                <a:cs typeface="Trebuchet MS"/>
                <a:sym typeface="Trebuchet MS"/>
              </a:rPr>
              <a:t>HTML-based template syntax</a:t>
            </a: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 that allows you to declaratively bind the rendered DOM to the underlying Vue instance’s data. All Vue.js templates are valid HTML that can be parsed by spec-compliant browsers and HTML parsers.</a:t>
            </a:r>
          </a:p>
          <a:p>
            <a:pPr lvl="0">
              <a:spcBef>
                <a:spcPts val="0"/>
              </a:spcBef>
              <a:buNone/>
            </a:pPr>
            <a:r>
              <a:rPr lang="th" b="1">
                <a:latin typeface="Trebuchet MS"/>
                <a:ea typeface="Trebuchet MS"/>
                <a:cs typeface="Trebuchet MS"/>
                <a:sym typeface="Trebuchet MS"/>
              </a:rPr>
              <a:t>Script</a:t>
            </a:r>
          </a:p>
          <a:p>
            <a:pPr lvl="0">
              <a:spcBef>
                <a:spcPts val="0"/>
              </a:spcBef>
              <a:buNone/>
            </a:pP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Vue.js uses an </a:t>
            </a:r>
            <a:r>
              <a:rPr lang="th" sz="1200" b="1">
                <a:latin typeface="Trebuchet MS"/>
                <a:ea typeface="Trebuchet MS"/>
                <a:cs typeface="Trebuchet MS"/>
                <a:sym typeface="Trebuchet MS"/>
              </a:rPr>
              <a:t>JavaScript</a:t>
            </a: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 to program the behavior of component.</a:t>
            </a:r>
          </a:p>
          <a:p>
            <a:pPr lvl="0">
              <a:spcBef>
                <a:spcPts val="0"/>
              </a:spcBef>
              <a:buNone/>
            </a:pPr>
            <a:r>
              <a:rPr lang="th" b="1">
                <a:latin typeface="Trebuchet MS"/>
                <a:ea typeface="Trebuchet MS"/>
                <a:cs typeface="Trebuchet MS"/>
                <a:sym typeface="Trebuchet MS"/>
              </a:rPr>
              <a:t>Style</a:t>
            </a:r>
          </a:p>
          <a:p>
            <a:pPr lvl="0">
              <a:spcBef>
                <a:spcPts val="0"/>
              </a:spcBef>
              <a:buNone/>
            </a:pP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Vue.js uses an</a:t>
            </a:r>
            <a:r>
              <a:rPr lang="th" sz="1200" b="1">
                <a:latin typeface="Trebuchet MS"/>
                <a:ea typeface="Trebuchet MS"/>
                <a:cs typeface="Trebuchet MS"/>
                <a:sym typeface="Trebuchet MS"/>
              </a:rPr>
              <a:t> CSS t</a:t>
            </a:r>
            <a:r>
              <a:rPr lang="th" sz="1200">
                <a:latin typeface="Trebuchet MS"/>
                <a:ea typeface="Trebuchet MS"/>
                <a:cs typeface="Trebuchet MS"/>
                <a:sym typeface="Trebuchet MS"/>
              </a:rPr>
              <a:t>o specify the layout of component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search panel component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src/components/SearchPanel.vue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teal center aligned segment"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fluid action input"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teal ribbon label"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&lt;h4&gt;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&lt;/h4&gt;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"Search..."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button"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i="1" u="sng" dirty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/>
              <a:t>Create a search panel component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'searchpanel'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Search Panel'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th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Create the Contacts page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&lt;searchpanel&gt;&lt;/searchpanel&gt;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searchpanel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'@/components/SearchPanel'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{searchpanel}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i="1" u="sng" dirty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the Contacts page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src/pages/Contacts.vue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i="1" u="sng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25" y="1996325"/>
            <a:ext cx="7553901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data pager component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9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rc</a:t>
            </a:r>
            <a:r>
              <a:rPr lang="en-US" sz="9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/components/</a:t>
            </a:r>
            <a:r>
              <a:rPr lang="en-US" sz="9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DataPager.vue</a:t>
            </a:r>
            <a:endParaRPr lang="en-US" sz="900" b="1" dirty="0" smtClean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b="1" dirty="0" smtClean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double left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left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Previous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input"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&gt;&lt;/input&gt;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7" name="Shape 257"/>
          <p:cNvSpPr/>
          <p:nvPr/>
        </p:nvSpPr>
        <p:spPr>
          <a:xfrm>
            <a:off x="1240550" y="346232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data pager component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Next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right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double right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4" name="Shape 264"/>
          <p:cNvSpPr/>
          <p:nvPr/>
        </p:nvSpPr>
        <p:spPr>
          <a:xfrm>
            <a:off x="1018675" y="157637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data pager component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'datapager'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Data Pager'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Create a card item component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/components/</a:t>
            </a:r>
            <a:r>
              <a:rPr lang="en-US" sz="9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CardItem.vue</a:t>
            </a:r>
            <a:endParaRPr lang="en-US" sz="900" b="1" dirty="0" smtClean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card"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="item.imageUrl"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{{item.firstName +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item.lastName }}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"meta"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Mobile : {{item.mobileNo}}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"meta"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Email : {{item.email}}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"meta"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Facebook : {{item.facebook}}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77" name="Shape 277"/>
          <p:cNvSpPr/>
          <p:nvPr/>
        </p:nvSpPr>
        <p:spPr>
          <a:xfrm>
            <a:off x="1038825" y="470362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Course Outline Day 2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VueJS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Introduction of VueJS.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VueJS Cli Installation.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Component Thinking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----------------------------------Break-----------------------------------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State Management with Vuex 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AutoNum type="alphaLcPeriod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Get , Add , Edit , Remove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-----------------------------------Launch --------------------------------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Vue + Rest Api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Rest Api for create data.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Rest Api for update data.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Rest Api for delete data.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-----------------------------------Break -----------------------------------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Rest Api for find data.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Integrate Basic Security</a:t>
            </a:r>
          </a:p>
          <a:p>
            <a:pPr marL="5969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</a:pP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Vue Router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card item component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"extra content"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icon blue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"edit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icon red button"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"erase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716100" y="110317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card item component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'carditem'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'item'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Card Item'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Create a card list component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/components/</a:t>
            </a:r>
            <a:r>
              <a:rPr lang="en-US" sz="9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CardList</a:t>
            </a:r>
            <a:endParaRPr lang="en-US" sz="900" b="1" dirty="0" smtClean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four stackable cards"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v-for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items"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="a"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="a.id"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&lt;/carditem&gt;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carditem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'@/components/CardItem'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endParaRPr sz="9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'cardlist'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{carditem},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Card List'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</p:txBody>
      </p:sp>
      <p:sp>
        <p:nvSpPr>
          <p:cNvPr id="297" name="Shape 297"/>
          <p:cNvSpPr/>
          <p:nvPr/>
        </p:nvSpPr>
        <p:spPr>
          <a:xfrm>
            <a:off x="726200" y="4098500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Create a card list component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items: [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'Kristy'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'Chung'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'mobileNo'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'099-000-1234'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'email'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'kristy@vuejs.com'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'facebook'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'https://facebook.com/kristy'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'imageUrl'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'./static/images/kristy.png'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4" name="Shape 304"/>
          <p:cNvSpPr/>
          <p:nvPr/>
        </p:nvSpPr>
        <p:spPr>
          <a:xfrm>
            <a:off x="706025" y="1083000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2227950" y="4335275"/>
            <a:ext cx="1322100" cy="28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84849" y="1847600"/>
            <a:ext cx="3492600" cy="81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371150" y="3497075"/>
            <a:ext cx="3541800" cy="47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Add all components to the Contacts page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&lt;searchpanel&gt;&lt;/searchpanel&gt;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&lt;datapager&gt;&lt;/datapager&gt;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&lt;cardlist&gt;&lt;/cardlist&gt;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searchpanel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'@/components/SearchPanel'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datapager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'@/components/DataPager'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cardlist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'@/components/CardList'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{searchpanel, datapager, cardlist}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475" y="1506475"/>
            <a:ext cx="4144377" cy="278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Props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Every component instance has its own </a:t>
            </a:r>
            <a:r>
              <a:rPr lang="th" b="1"/>
              <a:t>isolated scope</a:t>
            </a:r>
            <a:r>
              <a:rPr lang="th"/>
              <a:t>. This means you cannot (and should not) directly reference parent data in a child component’s template. Data can be passed down to child components using props.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49" y="2310150"/>
            <a:ext cx="3197250" cy="261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4377425" y="2318875"/>
            <a:ext cx="3000000" cy="10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'carditem'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'item'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906925" y="3795475"/>
            <a:ext cx="4136700" cy="7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"ui four stackable cards"</a:t>
            </a: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&lt;carditem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v-for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="a </a:t>
            </a:r>
            <a:r>
              <a:rPr lang="th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items" :</a:t>
            </a:r>
            <a:r>
              <a:rPr lang="th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="a" </a:t>
            </a: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&lt;/carditem&gt;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</p:txBody>
      </p:sp>
      <p:sp>
        <p:nvSpPr>
          <p:cNvPr id="324" name="Shape 324"/>
          <p:cNvSpPr/>
          <p:nvPr/>
        </p:nvSpPr>
        <p:spPr>
          <a:xfrm>
            <a:off x="4427625" y="2912600"/>
            <a:ext cx="1322100" cy="28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6166850" y="4037875"/>
            <a:ext cx="705900" cy="28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Be Careful using of Props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="item"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&gt;&lt;/carditem&gt;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="item"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&gt;&lt;/carditem&gt;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carditem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'@/components/CardItem'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{searchpanel, datapager, cardlist, carditem},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32" name="Shape 332"/>
          <p:cNvSpPr/>
          <p:nvPr/>
        </p:nvSpPr>
        <p:spPr>
          <a:xfrm>
            <a:off x="361200" y="2256000"/>
            <a:ext cx="2538900" cy="43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361200" y="3677875"/>
            <a:ext cx="3108000" cy="29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654400" y="4270075"/>
            <a:ext cx="591900" cy="29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81125" y="4568875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11700" y="1866150"/>
            <a:ext cx="3737400" cy="24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Be Careful using of Props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item: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'Steve'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'Jobes'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'mobileNo'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'099-999-9999'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'email'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'steve.j@vuejs.com'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'facebook'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'https://facebook.com/matt.g'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'imageUrl'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'./static/images/steve.jpg'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1078125" y="1526550"/>
            <a:ext cx="373200" cy="33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Be Careful using of Props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src/components/CardItem.vue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"extra content"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icon blue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="changeItem()"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"edit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3189875" y="2249175"/>
            <a:ext cx="1450200" cy="218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399250" y="2271075"/>
            <a:ext cx="3660900" cy="246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Be Careful using of Props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src/components/CardItem.vue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changeItem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 =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'Steve2'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'Jobes2'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'mobileNo'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'099-999-9999'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'email'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'steve.j2@vuejs.com'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'facebook'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'https://facebook.com/steve.j'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'imageUrl'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'./static/images/steve.jpg'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Introduction of VueJS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Vue pronouces like </a:t>
            </a:r>
            <a:r>
              <a:rPr lang="th" b="1" i="1"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. It is a </a:t>
            </a:r>
            <a:r>
              <a:rPr lang="th" b="1">
                <a:latin typeface="Trebuchet MS"/>
                <a:ea typeface="Trebuchet MS"/>
                <a:cs typeface="Trebuchet MS"/>
                <a:sym typeface="Trebuchet MS"/>
              </a:rPr>
              <a:t>progressive framework</a:t>
            </a: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 for building </a:t>
            </a:r>
            <a:r>
              <a:rPr lang="th" b="1">
                <a:latin typeface="Trebuchet MS"/>
                <a:ea typeface="Trebuchet MS"/>
                <a:cs typeface="Trebuchet MS"/>
                <a:sym typeface="Trebuchet MS"/>
              </a:rPr>
              <a:t>user interfaces</a:t>
            </a: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74" y="1916450"/>
            <a:ext cx="5860848" cy="31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Disadvantage of Props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When </a:t>
            </a:r>
            <a:r>
              <a:rPr lang="th" b="1"/>
              <a:t>changing data within the Props </a:t>
            </a:r>
            <a:r>
              <a:rPr lang="th"/>
              <a:t>with the internal function of the component, the data referenced by the </a:t>
            </a:r>
            <a:r>
              <a:rPr lang="th" b="1"/>
              <a:t>parent is not modified</a:t>
            </a:r>
            <a:r>
              <a:rPr lang="th"/>
              <a:t>. To determine how the application design. Looking for a replacement for every component that each component applies to must be managed by the </a:t>
            </a:r>
            <a:r>
              <a:rPr lang="th" b="1"/>
              <a:t>State</a:t>
            </a:r>
            <a:r>
              <a:rPr lang="th"/>
              <a:t>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49" y="2629874"/>
            <a:ext cx="1606075" cy="22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949" y="2629874"/>
            <a:ext cx="1540499" cy="23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State Management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It serves as a </a:t>
            </a:r>
            <a:r>
              <a:rPr lang="th" b="1"/>
              <a:t>centralized store</a:t>
            </a:r>
            <a:r>
              <a:rPr lang="th"/>
              <a:t> for all the components in an application, with rules ensuring that the state can only be </a:t>
            </a:r>
            <a:r>
              <a:rPr lang="th" b="1"/>
              <a:t>mutated in a predictable</a:t>
            </a:r>
            <a:r>
              <a:rPr lang="th"/>
              <a:t> fashion.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l="19623" t="8650" r="16331" b="11176"/>
          <a:stretch/>
        </p:blipFill>
        <p:spPr>
          <a:xfrm>
            <a:off x="2703125" y="1996950"/>
            <a:ext cx="3151776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Core Concept</a:t>
            </a:r>
          </a:p>
          <a:p>
            <a:pPr lvl="0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is a self-contained app with the following parts:</a:t>
            </a:r>
          </a:p>
          <a:p>
            <a:pPr marL="457200" lvl="0" indent="-301625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Clr>
                <a:srgbClr val="333333"/>
              </a:buClr>
              <a:buSzPct val="95833"/>
              <a:buFont typeface="Trebuchet MS"/>
            </a:pP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th" sz="1150" b="1">
                <a:solidFill>
                  <a:srgbClr val="2C3E5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state</a:t>
            </a: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, which is the source of truth that drives our app;</a:t>
            </a:r>
          </a:p>
          <a:p>
            <a:pPr marL="457200" lvl="0" indent="-301625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Clr>
                <a:srgbClr val="333333"/>
              </a:buClr>
              <a:buSzPct val="95833"/>
              <a:buFont typeface="Trebuchet MS"/>
            </a:pP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th" sz="1150" b="1">
                <a:solidFill>
                  <a:srgbClr val="2C3E5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, which is just a declarative mapping of the </a:t>
            </a:r>
            <a:r>
              <a:rPr lang="th" sz="1150">
                <a:solidFill>
                  <a:srgbClr val="2C3E5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state</a:t>
            </a: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;</a:t>
            </a:r>
          </a:p>
          <a:p>
            <a:pPr marL="457200" lvl="0" indent="-301625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Clr>
                <a:srgbClr val="333333"/>
              </a:buClr>
              <a:buSzPct val="95833"/>
              <a:buFont typeface="Trebuchet MS"/>
            </a:pP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th" sz="1150" b="1">
                <a:solidFill>
                  <a:srgbClr val="2C3E5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actions</a:t>
            </a: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, which are the possible ways the state could change</a:t>
            </a:r>
          </a:p>
          <a:p>
            <a:pPr lvl="0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            in reaction to user inputs from the </a:t>
            </a:r>
            <a:r>
              <a:rPr lang="th" sz="1150">
                <a:solidFill>
                  <a:srgbClr val="2C3E5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th" sz="1150">
                <a:solidFill>
                  <a:srgbClr val="33333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l="9294" t="2224" r="7793" b="3096"/>
          <a:stretch/>
        </p:blipFill>
        <p:spPr>
          <a:xfrm>
            <a:off x="5319375" y="1778074"/>
            <a:ext cx="2856300" cy="227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60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150">
              <a:solidFill>
                <a:srgbClr val="33333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l="5492" t="6163" r="5206" b="9062"/>
          <a:stretch/>
        </p:blipFill>
        <p:spPr>
          <a:xfrm>
            <a:off x="1641600" y="1152475"/>
            <a:ext cx="5220099" cy="37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src/stores/Contacts.js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'vue'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Vuex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'vuex'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endParaRPr sz="9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Vue.use(Vuex)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Vuex.Store({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state: {</a:t>
            </a:r>
          </a:p>
          <a:p>
            <a:pPr marL="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contact: {},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contacts: [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...</a:t>
            </a:r>
          </a:p>
        </p:txBody>
      </p:sp>
      <p:sp>
        <p:nvSpPr>
          <p:cNvPr id="393" name="Shape 393"/>
          <p:cNvSpPr/>
          <p:nvPr/>
        </p:nvSpPr>
        <p:spPr>
          <a:xfrm>
            <a:off x="1203825" y="36823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4300850" y="2560800"/>
            <a:ext cx="3863100" cy="13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'Kristy'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'Chung'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'mobileNo'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'099-000-1234'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'email'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'kristy@vuejs.com'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'facebook'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'https://facebook.com/kristy'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'imageUrl'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'./static/images/kristy.png'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lang="th"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US" sz="900" dirty="0" smtClean="0"/>
              <a:t>},</a:t>
            </a:r>
          </a:p>
          <a:p>
            <a:pPr lvl="0">
              <a:lnSpc>
                <a:spcPct val="150000"/>
              </a:lnSpc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getters: {</a:t>
            </a:r>
          </a:p>
          <a:p>
            <a:pPr lvl="0">
              <a:lnSpc>
                <a:spcPct val="150000"/>
              </a:lnSpc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contacts: state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state.contacts</a:t>
            </a:r>
          </a:p>
          <a:p>
            <a:pPr lvl="0">
              <a:lnSpc>
                <a:spcPct val="150000"/>
              </a:lnSpc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lang="en-US"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endParaRPr lang="th"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</p:txBody>
      </p:sp>
      <p:sp>
        <p:nvSpPr>
          <p:cNvPr id="395" name="Shape 395"/>
          <p:cNvSpPr/>
          <p:nvPr/>
        </p:nvSpPr>
        <p:spPr>
          <a:xfrm>
            <a:off x="4781575" y="1758912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src/components/CardList.vue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carditem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'@/components/CardItem'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'cardlist'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{carditem},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'items'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Card List'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399250" y="2970975"/>
            <a:ext cx="3660900" cy="2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376550" y="4053600"/>
            <a:ext cx="36609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i="1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src/pages/Contacts.vue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&lt;cardlist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="items"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&gt;&lt;/cardlist&gt;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contactsStore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'@/stores/Contacts'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mounted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.items = contactsStore.getters.contacts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311700" y="2128325"/>
            <a:ext cx="3660900" cy="2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4793300" y="1805150"/>
            <a:ext cx="3000000" cy="16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items: []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852850" y="46445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413" name="Shape 413"/>
          <p:cNvSpPr/>
          <p:nvPr/>
        </p:nvSpPr>
        <p:spPr>
          <a:xfrm>
            <a:off x="5218525" y="18051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414" name="Shape 414"/>
          <p:cNvSpPr/>
          <p:nvPr/>
        </p:nvSpPr>
        <p:spPr>
          <a:xfrm>
            <a:off x="4793300" y="2019050"/>
            <a:ext cx="3660900" cy="98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VueJS Life cycle mounted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574" y="1017724"/>
            <a:ext cx="3580748" cy="39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4300900" y="4404575"/>
            <a:ext cx="4843200" cy="51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https://vuejs.org/v2/guide/instance.html#Lifecycle-Diagram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/>
              <a:t>State Management with VueX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th"/>
              <a:t>Add</a:t>
            </a:r>
          </a:p>
          <a:p>
            <a:pPr marL="457200" lvl="0" indent="-228600">
              <a:spcBef>
                <a:spcPts val="0"/>
              </a:spcBef>
            </a:pPr>
            <a:r>
              <a:rPr lang="th"/>
              <a:t>Update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Remove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/>
              <a:t>State Management with VueX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 , 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stores/Contacts.js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mutations: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ADD_CONTACT (state,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state.contacts.push(contact)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UPDATE_CONTACT (state,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contacts = state.contacts.filter((contact)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contact.id === contact.id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state[state.contacts.indexOf(contacts[</a:t>
            </a:r>
            <a:r>
              <a:rPr lang="th" sz="900" dirty="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])] = contact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435" name="Shape 435"/>
          <p:cNvSpPr txBox="1"/>
          <p:nvPr/>
        </p:nvSpPr>
        <p:spPr>
          <a:xfrm>
            <a:off x="4585500" y="1518675"/>
            <a:ext cx="4558500" cy="25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REMOVE_CONTACT (state,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state.contacts.splice(state.contacts.indexOf(contact), </a:t>
            </a:r>
            <a:r>
              <a:rPr lang="th" sz="900" dirty="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</p:txBody>
      </p:sp>
      <p:sp>
        <p:nvSpPr>
          <p:cNvPr id="436" name="Shape 436"/>
          <p:cNvSpPr/>
          <p:nvPr/>
        </p:nvSpPr>
        <p:spPr>
          <a:xfrm>
            <a:off x="841900" y="43549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437" name="Shape 437"/>
          <p:cNvSpPr/>
          <p:nvPr/>
        </p:nvSpPr>
        <p:spPr>
          <a:xfrm>
            <a:off x="5010600" y="21435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Interested Statistic from Google Trends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24" y="1152475"/>
            <a:ext cx="7190726" cy="38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 , 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stores/Contacts.js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addContact ({commit},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'ADD_CONTACT'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updateContact ({commit},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'UPDATE_CONTACT'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removeContact ({commit}, contact)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'REMOVE_CONTACT'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/>
              <a:t>State Management with VueX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/>
          <p:nvPr/>
        </p:nvSpPr>
        <p:spPr>
          <a:xfrm>
            <a:off x="8076375" y="1723350"/>
            <a:ext cx="6240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750" y="2390950"/>
            <a:ext cx="2659301" cy="263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hape 453"/>
          <p:cNvCxnSpPr>
            <a:stCxn id="451" idx="2"/>
          </p:cNvCxnSpPr>
          <p:nvPr/>
        </p:nvCxnSpPr>
        <p:spPr>
          <a:xfrm flipH="1">
            <a:off x="6248775" y="2040750"/>
            <a:ext cx="2139600" cy="6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4" name="Shape 454"/>
          <p:cNvSpPr txBox="1"/>
          <p:nvPr/>
        </p:nvSpPr>
        <p:spPr>
          <a:xfrm>
            <a:off x="842800" y="2334975"/>
            <a:ext cx="13461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ContactEditor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361475" y="2852825"/>
            <a:ext cx="3348600" cy="12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AutoNum type="arabicPeriod"/>
            </a:pPr>
            <a:r>
              <a:rPr lang="th"/>
              <a:t>Clicked Add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th"/>
              <a:t>Open Contact Editor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th"/>
              <a:t>Set Mode is Add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th"/>
              <a:t>Set contact model is blank value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b="1" i="1" u="sng" dirty="0"/>
              <a:t>components/ContactEditor.vue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="modalId"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modal"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teal horizontal label"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{{mode}}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form"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v-on:submit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prevent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 required"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 ID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"contactId"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="contact.id"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"Contact ID"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 required"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 Name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"firstName"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="contact.firstName"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"First Name"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</a:p>
        </p:txBody>
      </p:sp>
      <p:sp>
        <p:nvSpPr>
          <p:cNvPr id="462" name="Shape 462"/>
          <p:cNvSpPr/>
          <p:nvPr/>
        </p:nvSpPr>
        <p:spPr>
          <a:xfrm>
            <a:off x="809075" y="48583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b="1" i="1" u="sng" dirty="0"/>
              <a:t>components/ContactEditor.vue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 required"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 Name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"lastName"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="contact.lastName"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"Last Name"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 required"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Mobile No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"mobileNo"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="contact.mobileNo"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"Mobile No"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="contact.email"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469" name="Shape 469"/>
          <p:cNvSpPr/>
          <p:nvPr/>
        </p:nvSpPr>
        <p:spPr>
          <a:xfrm>
            <a:off x="688700" y="17066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470" name="Shape 470"/>
          <p:cNvSpPr/>
          <p:nvPr/>
        </p:nvSpPr>
        <p:spPr>
          <a:xfrm>
            <a:off x="786375" y="44854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b="1" i="1" u="sng" dirty="0"/>
              <a:t>components/ContactEditor.vue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Facebook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"facebook"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="contact.facebook"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"Facebook"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"field"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 Url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"imageUrl"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="contact.imageUrl"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 Url"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buttons center aligned container"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primary basic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="onSaveClicked"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"save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primary basic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="onCloseClicked"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"close red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477" name="Shape 477"/>
          <p:cNvSpPr/>
          <p:nvPr/>
        </p:nvSpPr>
        <p:spPr>
          <a:xfrm>
            <a:off x="688700" y="17066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3</a:t>
            </a:r>
          </a:p>
        </p:txBody>
      </p:sp>
      <p:sp>
        <p:nvSpPr>
          <p:cNvPr id="478" name="Shape 478"/>
          <p:cNvSpPr/>
          <p:nvPr/>
        </p:nvSpPr>
        <p:spPr>
          <a:xfrm>
            <a:off x="688700" y="45073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b="1" i="1" u="sng" dirty="0"/>
              <a:t>components/ContactEditor.vue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error message transition hidden"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485" name="Shape 485"/>
          <p:cNvSpPr/>
          <p:nvPr/>
        </p:nvSpPr>
        <p:spPr>
          <a:xfrm>
            <a:off x="688700" y="17066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Create </a:t>
            </a:r>
            <a:r>
              <a:rPr lang="th" b="1" i="1" u="sng" dirty="0"/>
              <a:t>components/ContactEditor.vue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'jquery'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'contactEditor'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'modalId'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'mode'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onSaveClicked (e)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'onSaveClicked'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onCloseClicked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.modalId).modal(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'hide'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components/SearchPanel.js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orange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="onClickedAdd"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"plus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onClickedAdd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'onClickedAdd'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498" name="Shape 498"/>
          <p:cNvSpPr/>
          <p:nvPr/>
        </p:nvSpPr>
        <p:spPr>
          <a:xfrm>
            <a:off x="2473325" y="2653575"/>
            <a:ext cx="1510200" cy="2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5100" y="3714300"/>
            <a:ext cx="2233200" cy="1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&lt;searchpanel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onClickedAdd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="openContactEditor(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&gt;&lt;/searchpanel&gt;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06" name="Shape 506"/>
          <p:cNvSpPr/>
          <p:nvPr/>
        </p:nvSpPr>
        <p:spPr>
          <a:xfrm>
            <a:off x="1346125" y="2631700"/>
            <a:ext cx="2757900" cy="2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openContactEditor (mode)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.mode = mode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(mode)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 = {}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'#contactId'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).attr(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'disabled'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13" name="Shape 513"/>
          <p:cNvSpPr/>
          <p:nvPr/>
        </p:nvSpPr>
        <p:spPr>
          <a:xfrm>
            <a:off x="535500" y="45688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Why Is Vue.js So Popular?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It’s quick.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Vue.js core team built a sample project that renders 10 000 list items 100 times. On average, Vue.js was almost </a:t>
            </a:r>
            <a:r>
              <a:rPr lang="th" sz="12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2 times faster than React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(51ms vs. 94ms).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It’s reactive.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Taking best features from React, Vue.js offers a </a:t>
            </a: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VirtualDOM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that watches for changes and re-renders only the parts that need to be re-rendered.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It’s well-documented.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It’s flexible and offers libraries.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uses DevTools.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874825" y="4626100"/>
            <a:ext cx="5866200" cy="3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Credit by : https://10clouds.com/blog/vuejs-angular-react/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'Edit'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'#contactId'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).attr(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'disabled'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'.ui.error.message'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).transition(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'hide'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'.ui.modal'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).modal(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'show'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20" name="Shape 520"/>
          <p:cNvSpPr/>
          <p:nvPr/>
        </p:nvSpPr>
        <p:spPr>
          <a:xfrm>
            <a:off x="644950" y="22427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&lt;contactEditor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modalId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"contactModal"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="contact"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="mode"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onSaveClicked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="validateContact"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&gt;&lt;/contactEditor&gt;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validateContact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'.ui.form'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).form(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.validateRule)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27" name="Shape 527"/>
          <p:cNvSpPr/>
          <p:nvPr/>
        </p:nvSpPr>
        <p:spPr>
          <a:xfrm>
            <a:off x="5154500" y="2620775"/>
            <a:ext cx="2254500" cy="2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13600" y="3911300"/>
            <a:ext cx="2977500" cy="65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validateRule: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fields: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contactId: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identifier: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'contactId'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rules: [{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type: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'empty'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prompt: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'Please enter Contact ID!'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35" name="Shape 535"/>
          <p:cNvSpPr txBox="1"/>
          <p:nvPr/>
        </p:nvSpPr>
        <p:spPr>
          <a:xfrm>
            <a:off x="4264800" y="1513600"/>
            <a:ext cx="4567500" cy="34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identifier: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rules: [{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type: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'empty'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prompt: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'Please enter First Name!'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lastName: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identifier: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rules: [{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type: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'empty'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prompt: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'Please enter Last Name!'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536" name="Shape 536"/>
          <p:cNvSpPr/>
          <p:nvPr/>
        </p:nvSpPr>
        <p:spPr>
          <a:xfrm>
            <a:off x="1389125" y="47836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537" name="Shape 537"/>
          <p:cNvSpPr/>
          <p:nvPr/>
        </p:nvSpPr>
        <p:spPr>
          <a:xfrm>
            <a:off x="4802725" y="15633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538" name="Shape 538"/>
          <p:cNvSpPr/>
          <p:nvPr/>
        </p:nvSpPr>
        <p:spPr>
          <a:xfrm>
            <a:off x="4856625" y="470362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3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mobileNo: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identifier: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'mobileNo'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rules: [{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type: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'empty'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prompt: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'Please enter Mobile No!'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45" name="Shape 545"/>
          <p:cNvSpPr txBox="1"/>
          <p:nvPr/>
        </p:nvSpPr>
        <p:spPr>
          <a:xfrm>
            <a:off x="4333650" y="1937025"/>
            <a:ext cx="4054200" cy="25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onFailure: (formErrors, fields)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'.ui.error.message'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).transition(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'show'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onSuccess: ()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.saveContact(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.mode)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'.ui.modal'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).modal(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'hide'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</p:txBody>
      </p:sp>
      <p:sp>
        <p:nvSpPr>
          <p:cNvPr id="546" name="Shape 546"/>
          <p:cNvSpPr/>
          <p:nvPr/>
        </p:nvSpPr>
        <p:spPr>
          <a:xfrm>
            <a:off x="1146750" y="390472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4</a:t>
            </a:r>
          </a:p>
        </p:txBody>
      </p:sp>
      <p:sp>
        <p:nvSpPr>
          <p:cNvPr id="547" name="Shape 547"/>
          <p:cNvSpPr/>
          <p:nvPr/>
        </p:nvSpPr>
        <p:spPr>
          <a:xfrm>
            <a:off x="4987125" y="20435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4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Add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.then(()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.contacts = contactsStore.getters.contacts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editContact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'updateContact'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.then(()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.contacts = contactsStore.getters.contacts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54" name="Shape 554"/>
          <p:cNvSpPr txBox="1"/>
          <p:nvPr/>
        </p:nvSpPr>
        <p:spPr>
          <a:xfrm>
            <a:off x="4783450" y="1373175"/>
            <a:ext cx="4721700" cy="35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...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saveContact (mode)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(mode)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.addContact()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'Edit'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.editContact()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</p:txBody>
      </p:sp>
      <p:sp>
        <p:nvSpPr>
          <p:cNvPr id="555" name="Shape 555"/>
          <p:cNvSpPr/>
          <p:nvPr/>
        </p:nvSpPr>
        <p:spPr>
          <a:xfrm>
            <a:off x="927025" y="48669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556" name="Shape 556"/>
          <p:cNvSpPr/>
          <p:nvPr/>
        </p:nvSpPr>
        <p:spPr>
          <a:xfrm>
            <a:off x="5347425" y="14845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components/CardItem.js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onEditClicked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'onEditClicked'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onRemoveClicked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'onRemoveClicked'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63" name="Shape 563"/>
          <p:cNvSpPr/>
          <p:nvPr/>
        </p:nvSpPr>
        <p:spPr>
          <a:xfrm>
            <a:off x="514350" y="2653575"/>
            <a:ext cx="3414600" cy="131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components/CardItem.js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"extra content"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icon blue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="onEditClicked"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"edit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icon red button"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="onRemoveClicked"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"erase icon"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70" name="Shape 570"/>
          <p:cNvSpPr/>
          <p:nvPr/>
        </p:nvSpPr>
        <p:spPr>
          <a:xfrm>
            <a:off x="3151750" y="2817725"/>
            <a:ext cx="16197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129400" y="3462600"/>
            <a:ext cx="16644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components/CardList.js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onEditClicked (item)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'onEditClicked'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item)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onRemoveClicked (item)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'onRemoveClicked'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item)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78" name="Shape 578"/>
          <p:cNvSpPr/>
          <p:nvPr/>
        </p:nvSpPr>
        <p:spPr>
          <a:xfrm>
            <a:off x="580000" y="2456600"/>
            <a:ext cx="3108000" cy="129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 dirty="0"/>
              <a:t>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 dirty="0"/>
              <a:t>pages/Contacts.js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&lt;cardlist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="items"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onEditClicked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="onEditClicked" @</a:t>
            </a:r>
            <a:r>
              <a:rPr lang="th" sz="9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onRemoveClicked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="onRemoveClicked"</a:t>
            </a:r>
            <a:r>
              <a:rPr lang="th" sz="900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&gt;&lt;/cardlist&gt;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onEditClicked (item)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 = item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.openContactEditor(</a:t>
            </a:r>
            <a:r>
              <a:rPr lang="th" sz="9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'Edit'</a:t>
            </a: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 dirty="0"/>
          </a:p>
        </p:txBody>
      </p:sp>
      <p:sp>
        <p:nvSpPr>
          <p:cNvPr id="585" name="Shape 585"/>
          <p:cNvSpPr/>
          <p:nvPr/>
        </p:nvSpPr>
        <p:spPr>
          <a:xfrm>
            <a:off x="2101175" y="2598400"/>
            <a:ext cx="4487100" cy="42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311700" y="3494975"/>
            <a:ext cx="4487100" cy="892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773800" y="43877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State Management with VueX</a:t>
            </a:r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/>
              <a:t>Update, Remove</a:t>
            </a:r>
          </a:p>
          <a:p>
            <a:pPr lvl="0" rtl="0">
              <a:spcBef>
                <a:spcPts val="0"/>
              </a:spcBef>
              <a:buNone/>
            </a:pPr>
            <a:r>
              <a:rPr lang="th" b="1" i="1" u="sng"/>
              <a:t>pages/Contacts.js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onRemoveClicked (item)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console.log(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'remove 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'removeContact'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item)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.then(()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.contacts = contactsStore.getters.contacts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/>
          </a:p>
        </p:txBody>
      </p:sp>
      <p:sp>
        <p:nvSpPr>
          <p:cNvPr id="594" name="Shape 594"/>
          <p:cNvSpPr/>
          <p:nvPr/>
        </p:nvSpPr>
        <p:spPr>
          <a:xfrm>
            <a:off x="388300" y="2105150"/>
            <a:ext cx="4487100" cy="189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762875" y="22195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31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create data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On Save Clicked</a:t>
            </a: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4" y="1810900"/>
            <a:ext cx="2188724" cy="2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536" y="1249975"/>
            <a:ext cx="1106363" cy="7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975" y="1182599"/>
            <a:ext cx="900875" cy="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5049" y="1126362"/>
            <a:ext cx="2026749" cy="10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/>
          <p:nvPr/>
        </p:nvSpPr>
        <p:spPr>
          <a:xfrm>
            <a:off x="2768800" y="2083500"/>
            <a:ext cx="1740000" cy="667500"/>
          </a:xfrm>
          <a:prstGeom prst="roundRect">
            <a:avLst>
              <a:gd name="adj" fmla="val 16667"/>
            </a:avLst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" b="1"/>
              <a:t>Front End</a:t>
            </a:r>
          </a:p>
          <a:p>
            <a:pPr lvl="0" algn="ctr">
              <a:spcBef>
                <a:spcPts val="0"/>
              </a:spcBef>
              <a:buNone/>
            </a:pPr>
            <a:r>
              <a:rPr lang="th"/>
              <a:t>localhost:8080</a:t>
            </a:r>
          </a:p>
        </p:txBody>
      </p:sp>
      <p:sp>
        <p:nvSpPr>
          <p:cNvPr id="607" name="Shape 607"/>
          <p:cNvSpPr/>
          <p:nvPr/>
        </p:nvSpPr>
        <p:spPr>
          <a:xfrm>
            <a:off x="5153700" y="2083500"/>
            <a:ext cx="1740000" cy="667500"/>
          </a:xfrm>
          <a:prstGeom prst="roundRect">
            <a:avLst>
              <a:gd name="adj" fmla="val 16667"/>
            </a:avLst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b="1"/>
              <a:t>Back End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th"/>
              <a:t>localhost:3000</a:t>
            </a:r>
          </a:p>
        </p:txBody>
      </p:sp>
      <p:sp>
        <p:nvSpPr>
          <p:cNvPr id="608" name="Shape 608"/>
          <p:cNvSpPr/>
          <p:nvPr/>
        </p:nvSpPr>
        <p:spPr>
          <a:xfrm>
            <a:off x="7802525" y="2045975"/>
            <a:ext cx="1106374" cy="766150"/>
          </a:xfrm>
          <a:prstGeom prst="flowChartMagneticDisk">
            <a:avLst/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b="1"/>
              <a:t>MongoDB</a:t>
            </a:r>
          </a:p>
        </p:txBody>
      </p:sp>
      <p:cxnSp>
        <p:nvCxnSpPr>
          <p:cNvPr id="609" name="Shape 609"/>
          <p:cNvCxnSpPr>
            <a:stCxn id="606" idx="2"/>
          </p:cNvCxnSpPr>
          <p:nvPr/>
        </p:nvCxnSpPr>
        <p:spPr>
          <a:xfrm>
            <a:off x="3638800" y="2751000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0" name="Shape 610"/>
          <p:cNvCxnSpPr/>
          <p:nvPr/>
        </p:nvCxnSpPr>
        <p:spPr>
          <a:xfrm>
            <a:off x="6021000" y="2751000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1" name="Shape 611"/>
          <p:cNvCxnSpPr/>
          <p:nvPr/>
        </p:nvCxnSpPr>
        <p:spPr>
          <a:xfrm>
            <a:off x="8403200" y="2812125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2" name="Shape 612"/>
          <p:cNvCxnSpPr/>
          <p:nvPr/>
        </p:nvCxnSpPr>
        <p:spPr>
          <a:xfrm rot="10800000" flipH="1">
            <a:off x="3677125" y="3277500"/>
            <a:ext cx="2298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3" name="Shape 613"/>
          <p:cNvCxnSpPr/>
          <p:nvPr/>
        </p:nvCxnSpPr>
        <p:spPr>
          <a:xfrm rot="10800000" flipH="1">
            <a:off x="6065650" y="3277500"/>
            <a:ext cx="2298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4" name="Shape 614"/>
          <p:cNvCxnSpPr/>
          <p:nvPr/>
        </p:nvCxnSpPr>
        <p:spPr>
          <a:xfrm rot="10800000">
            <a:off x="6051850" y="3879250"/>
            <a:ext cx="231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5" name="Shape 615"/>
          <p:cNvCxnSpPr/>
          <p:nvPr/>
        </p:nvCxnSpPr>
        <p:spPr>
          <a:xfrm rot="10800000">
            <a:off x="3638800" y="3879250"/>
            <a:ext cx="231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6" name="Shape 616"/>
          <p:cNvSpPr txBox="1"/>
          <p:nvPr/>
        </p:nvSpPr>
        <p:spPr>
          <a:xfrm>
            <a:off x="3819200" y="29216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Call post /contacts/add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6071975" y="2921600"/>
            <a:ext cx="22983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Connect and insert data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3834625" y="34945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Reply back to original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6201387" y="34945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Response to server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create data</a:t>
            </a:r>
          </a:p>
        </p:txBody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Create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components/ModalMessage.vue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="modalId"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modal success message"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"close 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{{headerTitle}}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{{message}}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'modalmessage'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'modalId'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'headerTitle'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create data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Create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api/Contacts.js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'axios'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add: (data)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'http://localhost:3000/contacts/add'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axios.post(url, data)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create data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showMessage (action, status, unhandleMsg)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MODAL_MESSAGE_ID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'#modalMessage'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.headerTitle = status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(status)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$(MODAL_MESSAGE_ID).removeClass(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 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$(MODAL_MESSAGE_ID).addClass(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 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.message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successfully.`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8" name="Shape 638"/>
          <p:cNvSpPr txBox="1"/>
          <p:nvPr/>
        </p:nvSpPr>
        <p:spPr>
          <a:xfrm>
            <a:off x="4344625" y="1690525"/>
            <a:ext cx="4563600" cy="24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...      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$(MODAL_MESSAGE_ID).removeClass(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 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$(MODAL_MESSAGE_ID).addClass(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 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.message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unhandleMsg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$(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'#modalMessage'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).modal(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'show'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</p:txBody>
      </p:sp>
      <p:sp>
        <p:nvSpPr>
          <p:cNvPr id="639" name="Shape 639"/>
          <p:cNvSpPr/>
          <p:nvPr/>
        </p:nvSpPr>
        <p:spPr>
          <a:xfrm>
            <a:off x="894200" y="40690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  <p:sp>
        <p:nvSpPr>
          <p:cNvPr id="640" name="Shape 640"/>
          <p:cNvSpPr/>
          <p:nvPr/>
        </p:nvSpPr>
        <p:spPr>
          <a:xfrm>
            <a:off x="4854975" y="19232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create data</a:t>
            </a:r>
          </a:p>
        </p:txBody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addContact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contactsApi.add(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result.data.ok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'Insert'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'Insert'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result.statusText)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}).catch((result)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'Insert'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JSON.stringify(result))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25" y="1087850"/>
            <a:ext cx="8010751" cy="838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311700" y="16558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On Search Clicked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007" y="2083997"/>
            <a:ext cx="627416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562" y="2118212"/>
            <a:ext cx="434475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162" y="2001701"/>
            <a:ext cx="1335086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2768800" y="2586900"/>
            <a:ext cx="1740000" cy="667500"/>
          </a:xfrm>
          <a:prstGeom prst="roundRect">
            <a:avLst>
              <a:gd name="adj" fmla="val 16667"/>
            </a:avLst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b="1"/>
              <a:t>Front End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th"/>
              <a:t>localhost:8080</a:t>
            </a:r>
          </a:p>
        </p:txBody>
      </p:sp>
      <p:sp>
        <p:nvSpPr>
          <p:cNvPr id="659" name="Shape 659"/>
          <p:cNvSpPr/>
          <p:nvPr/>
        </p:nvSpPr>
        <p:spPr>
          <a:xfrm>
            <a:off x="5153700" y="2586900"/>
            <a:ext cx="1740000" cy="667500"/>
          </a:xfrm>
          <a:prstGeom prst="roundRect">
            <a:avLst>
              <a:gd name="adj" fmla="val 16667"/>
            </a:avLst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b="1"/>
              <a:t>Back End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th"/>
              <a:t>localhost:3000</a:t>
            </a:r>
          </a:p>
        </p:txBody>
      </p:sp>
      <p:sp>
        <p:nvSpPr>
          <p:cNvPr id="660" name="Shape 660"/>
          <p:cNvSpPr/>
          <p:nvPr/>
        </p:nvSpPr>
        <p:spPr>
          <a:xfrm>
            <a:off x="7802525" y="2549375"/>
            <a:ext cx="1106374" cy="766150"/>
          </a:xfrm>
          <a:prstGeom prst="flowChartMagneticDisk">
            <a:avLst/>
          </a:prstGeom>
          <a:solidFill>
            <a:srgbClr val="42B98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b="1"/>
              <a:t>MongoDB</a:t>
            </a:r>
          </a:p>
        </p:txBody>
      </p:sp>
      <p:cxnSp>
        <p:nvCxnSpPr>
          <p:cNvPr id="661" name="Shape 661"/>
          <p:cNvCxnSpPr>
            <a:stCxn id="658" idx="2"/>
          </p:cNvCxnSpPr>
          <p:nvPr/>
        </p:nvCxnSpPr>
        <p:spPr>
          <a:xfrm>
            <a:off x="3638800" y="3254400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2" name="Shape 662"/>
          <p:cNvCxnSpPr/>
          <p:nvPr/>
        </p:nvCxnSpPr>
        <p:spPr>
          <a:xfrm>
            <a:off x="6021000" y="3254400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3" name="Shape 663"/>
          <p:cNvCxnSpPr/>
          <p:nvPr/>
        </p:nvCxnSpPr>
        <p:spPr>
          <a:xfrm>
            <a:off x="8403200" y="3315525"/>
            <a:ext cx="5400" cy="1773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4" name="Shape 664"/>
          <p:cNvCxnSpPr/>
          <p:nvPr/>
        </p:nvCxnSpPr>
        <p:spPr>
          <a:xfrm rot="10800000" flipH="1">
            <a:off x="3677125" y="3780900"/>
            <a:ext cx="2298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5" name="Shape 665"/>
          <p:cNvCxnSpPr/>
          <p:nvPr/>
        </p:nvCxnSpPr>
        <p:spPr>
          <a:xfrm rot="10800000" flipH="1">
            <a:off x="6065650" y="3780900"/>
            <a:ext cx="2298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6" name="Shape 666"/>
          <p:cNvCxnSpPr/>
          <p:nvPr/>
        </p:nvCxnSpPr>
        <p:spPr>
          <a:xfrm rot="10800000">
            <a:off x="6051850" y="4382650"/>
            <a:ext cx="231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7" name="Shape 667"/>
          <p:cNvCxnSpPr/>
          <p:nvPr/>
        </p:nvCxnSpPr>
        <p:spPr>
          <a:xfrm rot="10800000">
            <a:off x="3638800" y="4382650"/>
            <a:ext cx="231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8" name="Shape 668"/>
          <p:cNvSpPr txBox="1"/>
          <p:nvPr/>
        </p:nvSpPr>
        <p:spPr>
          <a:xfrm>
            <a:off x="3819200" y="34250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Call post /contacts/get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6071975" y="3425000"/>
            <a:ext cx="22983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Connect and find data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3834625" y="39979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Reply back to original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6201387" y="3997900"/>
            <a:ext cx="20268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Response to server</a:t>
            </a:r>
          </a:p>
        </p:txBody>
      </p:sp>
      <p:sp>
        <p:nvSpPr>
          <p:cNvPr id="672" name="Shape 672"/>
          <p:cNvSpPr/>
          <p:nvPr/>
        </p:nvSpPr>
        <p:spPr>
          <a:xfrm>
            <a:off x="7474550" y="1087850"/>
            <a:ext cx="492600" cy="37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/serverapi.js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app.post(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'/contacts/getMany'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(req, res){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pageSize 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currentPage 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skip 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(req.body.currentPage)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currentPage = req.body.currentPage;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skip = (currentPage -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* pageSize;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req.body.condition;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 = require(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751900" y="36545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/serverapi.js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function*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db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MongoClient.connect(dbUrl);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 = db.collection(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"contacts"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totalItems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collection.count(condition);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result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collection.find(condition).skip(skip).limit(pageSize).toArray();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totalPages = Math.ceil(totalItems / pageSize);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res.send({totalPages:totalPages, result:result})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db.close();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795675" y="177225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/api/Contacts.js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get: (condition)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'http://localhost:3000/contacts/getMany'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axios.post(url, 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components/SearchPanel.vue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&lt;input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="textSearch"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"Search..."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="onSearchClicked"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textSearch: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marL="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onSearchClicked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'onSearchClicked'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1734350" y="2170800"/>
            <a:ext cx="14502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4" name="Shape 704"/>
          <p:cNvSpPr/>
          <p:nvPr/>
        </p:nvSpPr>
        <p:spPr>
          <a:xfrm>
            <a:off x="2018075" y="2358000"/>
            <a:ext cx="16809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693900" y="3625500"/>
            <a:ext cx="14502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514400" y="4445450"/>
            <a:ext cx="3644100" cy="638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Why Is Vue.js So Popular?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utilises ES6 features, Webpack, and a reliable CLI project generator.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Thanks to a good CLI (vue-cli).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relies on a component-based approach.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supports hot reloading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Courses and tutorials.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You can find a few good </a:t>
            </a:r>
            <a:r>
              <a:rPr lang="th" sz="12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Vue.js courses on Udemy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874825" y="4626100"/>
            <a:ext cx="5866200" cy="3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Credit by : https://10clouds.com/blog/vuejs-angular-react/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components/DataPager.vue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="onFirstClicked"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double left 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="onPrevClicked"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left 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Previous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input"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="currentPage"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readonly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&gt;&lt;/input&gt;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="onNextClicked"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Next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right 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basic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="onLastClicked"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"angle double right 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2718450" y="1940175"/>
            <a:ext cx="16263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894550" y="2574100"/>
            <a:ext cx="15705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290050" y="3426900"/>
            <a:ext cx="15183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894550" y="3820050"/>
            <a:ext cx="1518300" cy="23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928600" y="4464900"/>
            <a:ext cx="15183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components/DataPager.vue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onFirstClicked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'onFirstClicked'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onPrevClicked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'onPrevClicked'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onNextClicked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'onNextClicked'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onLastClicked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'onLastClicked'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431250" y="2148100"/>
            <a:ext cx="17685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530250" y="2585050"/>
            <a:ext cx="2337000" cy="248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stores/Contact.js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pager: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pageSize: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currentPage: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totalPages: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431250" y="2148100"/>
            <a:ext cx="1768500" cy="106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stores/Contact.js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pager: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pageSize: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currentPage: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totalPages: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getters: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contacts: state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state.contacts,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currentPage: state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state.pager.currentPage,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totalPages: state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state.pager.totalPages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551650" y="2169975"/>
            <a:ext cx="1790400" cy="106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311700" y="3416725"/>
            <a:ext cx="3835800" cy="106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stores/Contact.js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mutations: {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SET_CONTACTS (state, contacts)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state.contacts = 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SET_CURRENT_PAGE (state, page)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(page &gt; state.pager.totalPages)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state.pager.currentPage = state.pager.totalPages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(page &lt;=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state.pager.currentPage 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state.pager.currentPage = page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SET_TOTAL_PAGES (state, total)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state.pager.totalPages = total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485975" y="1930300"/>
            <a:ext cx="3946200" cy="315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stores/Contact.js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setContacts ({commit}, contacts)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'SET_CONTACTS'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setCurrentPage ({commit}, page)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'SET_CURRENT_PAGE'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page)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setTotalPages ({commit}, total)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commit(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'SET_TOTAL_PAGES'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total)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442225" y="2127250"/>
            <a:ext cx="3081600" cy="190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&lt;searchpanel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onClickedAdd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="openContactEditor(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onSearchClicked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="onSearchClicked"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&gt;&lt;/searchpanel&gt;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&lt;datapager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currentPage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="getCurrentPage"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onFirstClicked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="onFirstClicked"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onPrevClicked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="onPrevClicked"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onNextClicked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="onNextClicked"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onLastClicked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="onLastClicked"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&gt;&lt;/datapager&gt;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center aligned segment"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&lt;cardlist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="getContactList"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onEditClicked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="onEditClicked"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onRemoveClicked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="onRemoveClicked"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&gt;&lt;/cardlist&gt;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&lt;contactEditor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modalId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"contactModal"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="contact"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="mode"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onSaveClicked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="validateContact"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&gt;&lt;/contactEditor&gt;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4152125" y="2116300"/>
            <a:ext cx="2370300" cy="26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311700" y="2380000"/>
            <a:ext cx="7534800" cy="38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1284100" y="2980025"/>
            <a:ext cx="1605000" cy="26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mounted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.getContact({condition: {}})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computed: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getCurrentPage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contactsStore.getters.currentPage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getContactList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contactsStore.getters.contacts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endParaRPr sz="900">
              <a:solidFill>
                <a:srgbClr val="6F42C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364850" y="1929450"/>
            <a:ext cx="3728100" cy="240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currentPage: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textSearch: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addContact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contactsApi.add(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result.data.ok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'Insert'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922975" y="4019675"/>
            <a:ext cx="3257400" cy="26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getContact (condition)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contactsApi.get(condition)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'setContacts'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result.data.result)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'setTotalPages'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result.data.totalPages)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377350" y="2137375"/>
            <a:ext cx="5412000" cy="196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h" sz="1700" b="1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Why Is Vue.js So Popular?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utilises ES6 features, Webpack, and a reliable CLI project generator.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Thanks to a good CLI (vue-cli).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relies on a component-based approach.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supports hot reloading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457200" marR="152400" lvl="0" indent="-304800" rtl="0">
              <a:lnSpc>
                <a:spcPct val="26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th" sz="1200" b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Courses and tutorials.</a:t>
            </a:r>
            <a:r>
              <a:rPr lang="th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You can find a few good </a:t>
            </a:r>
            <a:r>
              <a:rPr lang="th" sz="12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Vue.js courses on Udemy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874825" y="4626100"/>
            <a:ext cx="5866200" cy="3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Credit by : https://10clouds.com/blog/vuejs-angular-react/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getSearchCondition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{}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.textSearch.length &gt;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condition.condition =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'$or'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'firstName'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'lastName'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'$regex'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`.*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.*`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21125" y="2137350"/>
            <a:ext cx="5412000" cy="261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onFirstClicked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onPrevClicked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contactsStore.getters.currentPage -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onNextClicked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contactsStore.getters.currentPage +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onLastClicked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contactsStore.getters.totalPages)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519600" y="2159225"/>
            <a:ext cx="5871600" cy="261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onSearchClicked (textSearch)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.textSearch = textSearch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.getSearchCondition()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watch: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getCurrentPage: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(val)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.getSearchCondition()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condition.currentPage = val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448775" y="2073575"/>
            <a:ext cx="4476000" cy="1127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448775" y="3396950"/>
            <a:ext cx="4476000" cy="147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find data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6" name="Shape 8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634775" y="1493550"/>
            <a:ext cx="8646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" sz="800"/>
              <a:t>Search Button</a:t>
            </a:r>
          </a:p>
        </p:txBody>
      </p:sp>
      <p:sp>
        <p:nvSpPr>
          <p:cNvPr id="828" name="Shape 828"/>
          <p:cNvSpPr/>
          <p:nvPr/>
        </p:nvSpPr>
        <p:spPr>
          <a:xfrm>
            <a:off x="19362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Pages/Contacts</a:t>
            </a:r>
          </a:p>
        </p:txBody>
      </p:sp>
      <p:sp>
        <p:nvSpPr>
          <p:cNvPr id="829" name="Shape 829"/>
          <p:cNvSpPr/>
          <p:nvPr/>
        </p:nvSpPr>
        <p:spPr>
          <a:xfrm>
            <a:off x="318302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Stores/Contacts</a:t>
            </a:r>
          </a:p>
        </p:txBody>
      </p:sp>
      <p:sp>
        <p:nvSpPr>
          <p:cNvPr id="830" name="Shape 830"/>
          <p:cNvSpPr/>
          <p:nvPr/>
        </p:nvSpPr>
        <p:spPr>
          <a:xfrm>
            <a:off x="45829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api/Contacts</a:t>
            </a:r>
          </a:p>
        </p:txBody>
      </p:sp>
      <p:sp>
        <p:nvSpPr>
          <p:cNvPr id="831" name="Shape 831"/>
          <p:cNvSpPr/>
          <p:nvPr/>
        </p:nvSpPr>
        <p:spPr>
          <a:xfrm>
            <a:off x="5906350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Rest Api</a:t>
            </a:r>
          </a:p>
        </p:txBody>
      </p:sp>
      <p:sp>
        <p:nvSpPr>
          <p:cNvPr id="832" name="Shape 832"/>
          <p:cNvSpPr/>
          <p:nvPr/>
        </p:nvSpPr>
        <p:spPr>
          <a:xfrm>
            <a:off x="7295375" y="1493550"/>
            <a:ext cx="9747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800"/>
              <a:t>MongoDB</a:t>
            </a:r>
          </a:p>
        </p:txBody>
      </p:sp>
      <p:cxnSp>
        <p:nvCxnSpPr>
          <p:cNvPr id="833" name="Shape 833"/>
          <p:cNvCxnSpPr/>
          <p:nvPr/>
        </p:nvCxnSpPr>
        <p:spPr>
          <a:xfrm>
            <a:off x="1064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4" name="Shape 834"/>
          <p:cNvCxnSpPr/>
          <p:nvPr/>
        </p:nvCxnSpPr>
        <p:spPr>
          <a:xfrm>
            <a:off x="24236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5" name="Shape 835"/>
          <p:cNvCxnSpPr/>
          <p:nvPr/>
        </p:nvCxnSpPr>
        <p:spPr>
          <a:xfrm>
            <a:off x="367037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6" name="Shape 836"/>
          <p:cNvCxnSpPr/>
          <p:nvPr/>
        </p:nvCxnSpPr>
        <p:spPr>
          <a:xfrm>
            <a:off x="6393700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7" name="Shape 837"/>
          <p:cNvCxnSpPr/>
          <p:nvPr/>
        </p:nvCxnSpPr>
        <p:spPr>
          <a:xfrm>
            <a:off x="77827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8" name="Shape 838"/>
          <p:cNvCxnSpPr/>
          <p:nvPr/>
        </p:nvCxnSpPr>
        <p:spPr>
          <a:xfrm>
            <a:off x="1064375" y="2374075"/>
            <a:ext cx="1354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9" name="Shape 839"/>
          <p:cNvSpPr txBox="1"/>
          <p:nvPr/>
        </p:nvSpPr>
        <p:spPr>
          <a:xfrm>
            <a:off x="1069400" y="1983000"/>
            <a:ext cx="13542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onSearchClicked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0" name="Shape 840"/>
          <p:cNvSpPr txBox="1"/>
          <p:nvPr/>
        </p:nvSpPr>
        <p:spPr>
          <a:xfrm>
            <a:off x="2423600" y="2078575"/>
            <a:ext cx="1505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getSearchCondition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 txBox="1"/>
          <p:nvPr/>
        </p:nvSpPr>
        <p:spPr>
          <a:xfrm>
            <a:off x="2488475" y="2477650"/>
            <a:ext cx="15057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getContact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2" name="Shape 842"/>
          <p:cNvCxnSpPr/>
          <p:nvPr/>
        </p:nvCxnSpPr>
        <p:spPr>
          <a:xfrm>
            <a:off x="2429550" y="2839625"/>
            <a:ext cx="2637300" cy="1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3" name="Shape 843"/>
          <p:cNvCxnSpPr/>
          <p:nvPr/>
        </p:nvCxnSpPr>
        <p:spPr>
          <a:xfrm>
            <a:off x="5099800" y="2839625"/>
            <a:ext cx="125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4" name="Shape 844"/>
          <p:cNvCxnSpPr/>
          <p:nvPr/>
        </p:nvCxnSpPr>
        <p:spPr>
          <a:xfrm>
            <a:off x="6398662" y="2839625"/>
            <a:ext cx="137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5" name="Shape 845"/>
          <p:cNvSpPr txBox="1"/>
          <p:nvPr/>
        </p:nvSpPr>
        <p:spPr>
          <a:xfrm>
            <a:off x="5135600" y="2477650"/>
            <a:ext cx="5442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6" name="Shape 846"/>
          <p:cNvSpPr txBox="1"/>
          <p:nvPr/>
        </p:nvSpPr>
        <p:spPr>
          <a:xfrm>
            <a:off x="6393700" y="247765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/contacts/getMany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7" name="Shape 847"/>
          <p:cNvCxnSpPr/>
          <p:nvPr/>
        </p:nvCxnSpPr>
        <p:spPr>
          <a:xfrm rot="10800000">
            <a:off x="6398825" y="3363350"/>
            <a:ext cx="13788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8" name="Shape 848"/>
          <p:cNvSpPr txBox="1"/>
          <p:nvPr/>
        </p:nvSpPr>
        <p:spPr>
          <a:xfrm>
            <a:off x="6470275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db.contacts.find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9" name="Shape 849"/>
          <p:cNvCxnSpPr/>
          <p:nvPr/>
        </p:nvCxnSpPr>
        <p:spPr>
          <a:xfrm rot="10800000">
            <a:off x="5077900" y="3364850"/>
            <a:ext cx="12807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0" name="Shape 850"/>
          <p:cNvSpPr txBox="1"/>
          <p:nvPr/>
        </p:nvSpPr>
        <p:spPr>
          <a:xfrm>
            <a:off x="5266900" y="3036600"/>
            <a:ext cx="14421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res.send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1" name="Shape 851"/>
          <p:cNvCxnSpPr/>
          <p:nvPr/>
        </p:nvCxnSpPr>
        <p:spPr>
          <a:xfrm rot="10800000">
            <a:off x="2440487" y="3354050"/>
            <a:ext cx="2574000" cy="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2" name="Shape 852"/>
          <p:cNvCxnSpPr/>
          <p:nvPr/>
        </p:nvCxnSpPr>
        <p:spPr>
          <a:xfrm rot="10800000" flipH="1">
            <a:off x="2438875" y="4306075"/>
            <a:ext cx="1231500" cy="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3" name="Shape 853"/>
          <p:cNvSpPr txBox="1"/>
          <p:nvPr/>
        </p:nvSpPr>
        <p:spPr>
          <a:xfrm>
            <a:off x="2392200" y="3593250"/>
            <a:ext cx="27120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'setContacts'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4" name="Shape 854"/>
          <p:cNvSpPr txBox="1"/>
          <p:nvPr/>
        </p:nvSpPr>
        <p:spPr>
          <a:xfrm>
            <a:off x="2390769" y="3899675"/>
            <a:ext cx="2917800" cy="2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contactsStore.dispatch(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'setTotalPages'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55" name="Shape 855"/>
          <p:cNvCxnSpPr/>
          <p:nvPr/>
        </p:nvCxnSpPr>
        <p:spPr>
          <a:xfrm>
            <a:off x="5070325" y="1887450"/>
            <a:ext cx="0" cy="259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api/Contacts.vue</a:t>
            </a:r>
          </a:p>
          <a:p>
            <a:pPr lv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…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update: (condition)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'http://localhost:3000/contacts/update'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axios.put(url, 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remove: (condition)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'remove'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 =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'http://localhost:3000/contacts/delete'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axios.delete(url, {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'data'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condition})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Add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components/ConfirmModal.vue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="id"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modal"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{{header}}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="icon"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&gt;&lt;/i&gt;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{{message}}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"actions"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youtube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="onOKClicked"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"ui cancel button"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="onCancelClicked"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Cancel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828500" y="4234575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Add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components/ConfirmModal.vue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'confirmmodal'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props: [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'header'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'icon'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methods: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onOKClicked: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'onOKClicked'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onCancelClicked: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.$emit(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'onCancelClicked'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719075" y="1761300"/>
            <a:ext cx="339300" cy="213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" sz="1000"/>
              <a:t>2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&lt;confirm-modal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"confirmModal"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"Deleting"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="msgDelete" @</a:t>
            </a:r>
            <a:r>
              <a:rPr lang="th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onOKClicked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="onOKClicked" </a:t>
            </a: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&gt;&lt;/confirm-modal&gt;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&lt;/template&gt;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ConfirmModal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'@/components/ConfirmModal'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'contacts'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components: {searchpanel, datapager, cardlist, contactEditor, modalmessage, ConfirmModal},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383125" y="2128275"/>
            <a:ext cx="8098200" cy="2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383125" y="3188975"/>
            <a:ext cx="3873900" cy="2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5624300" y="4019875"/>
            <a:ext cx="898200" cy="2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msgDelete: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contactsApi.add(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result.data.ok === </a:t>
            </a:r>
            <a:r>
              <a:rPr lang="th" sz="9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'Insert'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.getContact({condition: {}})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612918" y="2338237"/>
            <a:ext cx="1291200" cy="2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984205" y="4022725"/>
            <a:ext cx="2386499" cy="25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Integrate Rest Api for update and remove data</a:t>
            </a:r>
          </a:p>
        </p:txBody>
      </p:sp>
      <p:sp>
        <p:nvSpPr>
          <p:cNvPr id="898" name="Shape 8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>
                <a:latin typeface="Trebuchet MS"/>
                <a:ea typeface="Trebuchet MS"/>
                <a:cs typeface="Trebuchet MS"/>
                <a:sym typeface="Trebuchet MS"/>
              </a:rPr>
              <a:t>Modify </a:t>
            </a:r>
            <a:r>
              <a:rPr lang="th" b="1" i="1" u="sng">
                <a:latin typeface="Trebuchet MS"/>
                <a:ea typeface="Trebuchet MS"/>
                <a:cs typeface="Trebuchet MS"/>
                <a:sym typeface="Trebuchet MS"/>
              </a:rPr>
              <a:t>pages/Contacts.vue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editContact ()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=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data[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condition = {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'criteria'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.contact[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'_id'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'data'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'$set'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data}}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contactsApi.update(condition)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.then((result)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(result.status ===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result.data.ok ===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'Update'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.getContact({condition: {}})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contactsStore.dispatch(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'setCurrentPage'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'Update'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result.statusText)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}).catch((result)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.showMessage(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'Update'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JSON.stringify(result))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383100" y="1692425"/>
            <a:ext cx="5778300" cy="3186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6681</Words>
  <Application>Microsoft Office PowerPoint</Application>
  <PresentationFormat>On-screen Show (16:9)</PresentationFormat>
  <Paragraphs>1746</Paragraphs>
  <Slides>107</Slides>
  <Notes>107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simple-light-2</vt:lpstr>
      <vt:lpstr>Green Stack</vt:lpstr>
      <vt:lpstr>Course Outline Day 1</vt:lpstr>
      <vt:lpstr>Course Outline Day 2</vt:lpstr>
      <vt:lpstr>Introduction of VueJS</vt:lpstr>
      <vt:lpstr>Interested Statistic from Google Trends</vt:lpstr>
      <vt:lpstr>Why Is Vue.js So Popular?</vt:lpstr>
      <vt:lpstr>PowerPoint Presentation</vt:lpstr>
      <vt:lpstr>Why Is Vue.js So Popular?</vt:lpstr>
      <vt:lpstr>Why Is Vue.js So Popular?</vt:lpstr>
      <vt:lpstr>Who Uses Vue.js?</vt:lpstr>
      <vt:lpstr>PowerPoint Presentation</vt:lpstr>
      <vt:lpstr>VueJS Cli Installation</vt:lpstr>
      <vt:lpstr>Component Thinking</vt:lpstr>
      <vt:lpstr>Component Thinking</vt:lpstr>
      <vt:lpstr>Install other libraries</vt:lpstr>
      <vt:lpstr>Use Semantic UI</vt:lpstr>
      <vt:lpstr>Create a menubar component</vt:lpstr>
      <vt:lpstr>Create a menubar component</vt:lpstr>
      <vt:lpstr>Setup Webpack to available jQuery</vt:lpstr>
      <vt:lpstr>Add menubar in App.vue for use every pages.</vt:lpstr>
      <vt:lpstr>Main parts of component</vt:lpstr>
      <vt:lpstr>Create a search panel component</vt:lpstr>
      <vt:lpstr>Create a search panel component</vt:lpstr>
      <vt:lpstr>Create the Contacts page</vt:lpstr>
      <vt:lpstr>Create the Contacts page</vt:lpstr>
      <vt:lpstr>Create a data pager component</vt:lpstr>
      <vt:lpstr>Create a data pager component</vt:lpstr>
      <vt:lpstr>Create a data pager component</vt:lpstr>
      <vt:lpstr>Create a card item component</vt:lpstr>
      <vt:lpstr>Create a card item component</vt:lpstr>
      <vt:lpstr>Create a card item component</vt:lpstr>
      <vt:lpstr>Create a card list component</vt:lpstr>
      <vt:lpstr>Create a card list component</vt:lpstr>
      <vt:lpstr>Add all components to the Contacts page</vt:lpstr>
      <vt:lpstr>Props</vt:lpstr>
      <vt:lpstr>Be Careful using of Props</vt:lpstr>
      <vt:lpstr>Be Careful using of Props</vt:lpstr>
      <vt:lpstr>Be Careful using of Props</vt:lpstr>
      <vt:lpstr>Be Careful using of Props</vt:lpstr>
      <vt:lpstr>Disadvantage of Props</vt:lpstr>
      <vt:lpstr>State Management</vt:lpstr>
      <vt:lpstr>State Management</vt:lpstr>
      <vt:lpstr>State Management</vt:lpstr>
      <vt:lpstr>State Management with VueX</vt:lpstr>
      <vt:lpstr>State Management with VueX</vt:lpstr>
      <vt:lpstr>State Management with VueX</vt:lpstr>
      <vt:lpstr>VueJS Life cycle mounted</vt:lpstr>
      <vt:lpstr>State Management with VueX 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State Management with VueX</vt:lpstr>
      <vt:lpstr>Integrate Rest Api for create data</vt:lpstr>
      <vt:lpstr>Integrate Rest Api for create data</vt:lpstr>
      <vt:lpstr>Integrate Rest Api for create data</vt:lpstr>
      <vt:lpstr>Integrate Rest Api for create data</vt:lpstr>
      <vt:lpstr>Integrate Rest Api for create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find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Rest Api for update and remove data</vt:lpstr>
      <vt:lpstr>Integrate Basic Security</vt:lpstr>
      <vt:lpstr>Integrate Basic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Stack</dc:title>
  <dc:creator>tan</dc:creator>
  <cp:lastModifiedBy>tan</cp:lastModifiedBy>
  <cp:revision>8</cp:revision>
  <dcterms:modified xsi:type="dcterms:W3CDTF">2017-07-16T07:34:52Z</dcterms:modified>
</cp:coreProperties>
</file>